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80" r:id="rId4"/>
    <p:sldId id="265" r:id="rId5"/>
    <p:sldId id="282" r:id="rId6"/>
    <p:sldId id="261" r:id="rId7"/>
    <p:sldId id="259" r:id="rId8"/>
    <p:sldId id="260" r:id="rId9"/>
    <p:sldId id="303" r:id="rId10"/>
    <p:sldId id="302" r:id="rId11"/>
    <p:sldId id="297" r:id="rId12"/>
    <p:sldId id="305" r:id="rId13"/>
    <p:sldId id="300" r:id="rId14"/>
    <p:sldId id="306" r:id="rId15"/>
    <p:sldId id="299" r:id="rId16"/>
    <p:sldId id="281" r:id="rId17"/>
    <p:sldId id="295" r:id="rId18"/>
    <p:sldId id="304" r:id="rId19"/>
    <p:sldId id="283" r:id="rId20"/>
    <p:sldId id="284" r:id="rId21"/>
    <p:sldId id="285" r:id="rId22"/>
    <p:sldId id="286" r:id="rId23"/>
    <p:sldId id="288" r:id="rId24"/>
    <p:sldId id="287" r:id="rId25"/>
    <p:sldId id="289" r:id="rId26"/>
    <p:sldId id="290" r:id="rId27"/>
    <p:sldId id="291" r:id="rId28"/>
    <p:sldId id="292" r:id="rId29"/>
    <p:sldId id="293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鞠宽 李" initials="鞠宽" lastIdx="2" clrIdx="0">
    <p:extLst>
      <p:ext uri="{19B8F6BF-5375-455C-9EA6-DF929625EA0E}">
        <p15:presenceInfo xmlns:p15="http://schemas.microsoft.com/office/powerpoint/2012/main" userId="48735441a036d6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2F2F"/>
    <a:srgbClr val="262626"/>
    <a:srgbClr val="F9F9F9"/>
    <a:srgbClr val="F8FAF6"/>
    <a:srgbClr val="F2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438" autoAdjust="0"/>
  </p:normalViewPr>
  <p:slideViewPr>
    <p:cSldViewPr snapToGrid="0">
      <p:cViewPr varScale="1">
        <p:scale>
          <a:sx n="81" d="100"/>
          <a:sy n="81" d="100"/>
        </p:scale>
        <p:origin x="84" y="1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6T19:51:44.04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18-12-26T20:19:30.656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6T19:51:44.04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18-12-26T20:19:30.656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6T19:51:44.04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18-12-26T20:19:30.656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6T19:51:44.04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18-12-26T20:19:30.656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6T19:51:44.04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18-12-26T20:19:30.656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26T19:51:44.04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1" dt="2018-12-26T20:19:30.656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12388-985B-4B75-BA09-B999185F1801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ACEED-9A9D-45B2-8E89-278C7A6CCD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55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381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ACEED-9A9D-45B2-8E89-278C7A6CCD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542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ACEED-9A9D-45B2-8E89-278C7A6CCD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732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ACEED-9A9D-45B2-8E89-278C7A6CCD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824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ACEED-9A9D-45B2-8E89-278C7A6CCD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940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ACEED-9A9D-45B2-8E89-278C7A6CCD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17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ACEED-9A9D-45B2-8E89-278C7A6CCD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465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318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0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ACEED-9A9D-45B2-8E89-278C7A6CCD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319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22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468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682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349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938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884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197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647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695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975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776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92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937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841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394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255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74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ACEED-9A9D-45B2-8E89-278C7A6CCD7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66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ACEED-9A9D-45B2-8E89-278C7A6CCD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422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0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74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4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7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3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83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0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03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6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9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5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F9FF8-939F-401C-9892-1997D7A9135B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83FC8-2F5D-4D84-9BFB-4CA9D3324FE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日期占位符 1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9EB75-FE24-43CB-90FD-280975C686C0}" type="datetimeFigureOut">
              <a:rPr lang="zh-CN" altLang="en-US" smtClean="0"/>
              <a:pPr/>
              <a:t>2018/12/27</a:t>
            </a:fld>
            <a:endParaRPr lang="zh-CN" altLang="en-US"/>
          </a:p>
        </p:txBody>
      </p:sp>
      <p:sp>
        <p:nvSpPr>
          <p:cNvPr id="10" name="灯片编号占位符 3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138963-1525-4E4E-A5AE-A2B069EC336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7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6073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62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50738" y="0"/>
            <a:ext cx="7012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accent4"/>
                </a:solidFill>
                <a:cs typeface="+mn-ea"/>
                <a:sym typeface="+mn-lt"/>
              </a:rPr>
              <a:t>BBS</a:t>
            </a:r>
            <a:r>
              <a:rPr lang="zh-CN" altLang="en-US" sz="5400" dirty="0">
                <a:solidFill>
                  <a:schemeClr val="accent4"/>
                </a:solidFill>
                <a:cs typeface="+mn-ea"/>
                <a:sym typeface="+mn-lt"/>
              </a:rPr>
              <a:t>论坛期末大作业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62175" y="6266391"/>
            <a:ext cx="753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4"/>
                </a:solidFill>
                <a:cs typeface="+mn-ea"/>
                <a:sym typeface="+mn-lt"/>
              </a:rPr>
              <a:t>制作：陈华豪，李鞠宽，赖志强，李冼平</a:t>
            </a:r>
          </a:p>
        </p:txBody>
      </p:sp>
      <p:pic>
        <p:nvPicPr>
          <p:cNvPr id="2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320676" y="-708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2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7"/>
            <a:ext cx="8827139" cy="11371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735279" y="443529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开发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流程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38E0A992-38F9-4865-A5F2-6EAE18B5C136}"/>
              </a:ext>
            </a:extLst>
          </p:cNvPr>
          <p:cNvGrpSpPr/>
          <p:nvPr/>
        </p:nvGrpSpPr>
        <p:grpSpPr>
          <a:xfrm>
            <a:off x="1646836" y="2146928"/>
            <a:ext cx="2190987" cy="450583"/>
            <a:chOff x="1364971" y="2060853"/>
            <a:chExt cx="3316816" cy="893233"/>
          </a:xfrm>
        </p:grpSpPr>
        <p:sp>
          <p:nvSpPr>
            <p:cNvPr id="72" name="Freeform 363">
              <a:extLst>
                <a:ext uri="{FF2B5EF4-FFF2-40B4-BE49-F238E27FC236}">
                  <a16:creationId xmlns:a16="http://schemas.microsoft.com/office/drawing/2014/main" id="{040ED833-394D-4D41-B6A3-E74EB9AA9631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64971" y="2060853"/>
              <a:ext cx="3316816" cy="893233"/>
            </a:xfrm>
            <a:custGeom>
              <a:avLst/>
              <a:gdLst>
                <a:gd name="T0" fmla="*/ 273 w 302"/>
                <a:gd name="T1" fmla="*/ 7 h 89"/>
                <a:gd name="T2" fmla="*/ 281 w 302"/>
                <a:gd name="T3" fmla="*/ 15 h 89"/>
                <a:gd name="T4" fmla="*/ 281 w 302"/>
                <a:gd name="T5" fmla="*/ 22 h 89"/>
                <a:gd name="T6" fmla="*/ 288 w 302"/>
                <a:gd name="T7" fmla="*/ 31 h 89"/>
                <a:gd name="T8" fmla="*/ 296 w 302"/>
                <a:gd name="T9" fmla="*/ 39 h 89"/>
                <a:gd name="T10" fmla="*/ 296 w 302"/>
                <a:gd name="T11" fmla="*/ 51 h 89"/>
                <a:gd name="T12" fmla="*/ 288 w 302"/>
                <a:gd name="T13" fmla="*/ 60 h 89"/>
                <a:gd name="T14" fmla="*/ 281 w 302"/>
                <a:gd name="T15" fmla="*/ 68 h 89"/>
                <a:gd name="T16" fmla="*/ 281 w 302"/>
                <a:gd name="T17" fmla="*/ 74 h 89"/>
                <a:gd name="T18" fmla="*/ 273 w 302"/>
                <a:gd name="T19" fmla="*/ 82 h 89"/>
                <a:gd name="T20" fmla="*/ 15 w 302"/>
                <a:gd name="T21" fmla="*/ 82 h 89"/>
                <a:gd name="T22" fmla="*/ 7 w 302"/>
                <a:gd name="T23" fmla="*/ 74 h 89"/>
                <a:gd name="T24" fmla="*/ 7 w 302"/>
                <a:gd name="T25" fmla="*/ 15 h 89"/>
                <a:gd name="T26" fmla="*/ 15 w 302"/>
                <a:gd name="T27" fmla="*/ 7 h 89"/>
                <a:gd name="T28" fmla="*/ 273 w 302"/>
                <a:gd name="T29" fmla="*/ 7 h 89"/>
                <a:gd name="T30" fmla="*/ 273 w 302"/>
                <a:gd name="T31" fmla="*/ 0 h 89"/>
                <a:gd name="T32" fmla="*/ 15 w 302"/>
                <a:gd name="T33" fmla="*/ 0 h 89"/>
                <a:gd name="T34" fmla="*/ 0 w 302"/>
                <a:gd name="T35" fmla="*/ 15 h 89"/>
                <a:gd name="T36" fmla="*/ 0 w 302"/>
                <a:gd name="T37" fmla="*/ 74 h 89"/>
                <a:gd name="T38" fmla="*/ 15 w 302"/>
                <a:gd name="T39" fmla="*/ 89 h 89"/>
                <a:gd name="T40" fmla="*/ 273 w 302"/>
                <a:gd name="T41" fmla="*/ 89 h 89"/>
                <a:gd name="T42" fmla="*/ 287 w 302"/>
                <a:gd name="T43" fmla="*/ 74 h 89"/>
                <a:gd name="T44" fmla="*/ 287 w 302"/>
                <a:gd name="T45" fmla="*/ 68 h 89"/>
                <a:gd name="T46" fmla="*/ 288 w 302"/>
                <a:gd name="T47" fmla="*/ 66 h 89"/>
                <a:gd name="T48" fmla="*/ 302 w 302"/>
                <a:gd name="T49" fmla="*/ 51 h 89"/>
                <a:gd name="T50" fmla="*/ 302 w 302"/>
                <a:gd name="T51" fmla="*/ 39 h 89"/>
                <a:gd name="T52" fmla="*/ 288 w 302"/>
                <a:gd name="T53" fmla="*/ 25 h 89"/>
                <a:gd name="T54" fmla="*/ 287 w 302"/>
                <a:gd name="T55" fmla="*/ 22 h 89"/>
                <a:gd name="T56" fmla="*/ 287 w 302"/>
                <a:gd name="T57" fmla="*/ 15 h 89"/>
                <a:gd name="T58" fmla="*/ 273 w 302"/>
                <a:gd name="T59" fmla="*/ 0 h 8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2"/>
                <a:gd name="T91" fmla="*/ 0 h 89"/>
                <a:gd name="T92" fmla="*/ 302 w 302"/>
                <a:gd name="T93" fmla="*/ 89 h 8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2" h="89">
                  <a:moveTo>
                    <a:pt x="273" y="7"/>
                  </a:moveTo>
                  <a:cubicBezTo>
                    <a:pt x="277" y="7"/>
                    <a:pt x="281" y="10"/>
                    <a:pt x="281" y="15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7"/>
                    <a:pt x="284" y="31"/>
                    <a:pt x="288" y="31"/>
                  </a:cubicBezTo>
                  <a:cubicBezTo>
                    <a:pt x="292" y="31"/>
                    <a:pt x="296" y="34"/>
                    <a:pt x="296" y="39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6"/>
                    <a:pt x="292" y="60"/>
                    <a:pt x="288" y="60"/>
                  </a:cubicBezTo>
                  <a:cubicBezTo>
                    <a:pt x="284" y="60"/>
                    <a:pt x="281" y="63"/>
                    <a:pt x="281" y="68"/>
                  </a:cubicBezTo>
                  <a:cubicBezTo>
                    <a:pt x="281" y="74"/>
                    <a:pt x="281" y="74"/>
                    <a:pt x="281" y="74"/>
                  </a:cubicBezTo>
                  <a:cubicBezTo>
                    <a:pt x="281" y="79"/>
                    <a:pt x="277" y="82"/>
                    <a:pt x="273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0" y="82"/>
                    <a:pt x="7" y="79"/>
                    <a:pt x="7" y="7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273" y="7"/>
                    <a:pt x="273" y="7"/>
                    <a:pt x="273" y="7"/>
                  </a:cubicBezTo>
                  <a:moveTo>
                    <a:pt x="27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2"/>
                    <a:pt x="7" y="89"/>
                    <a:pt x="15" y="89"/>
                  </a:cubicBezTo>
                  <a:cubicBezTo>
                    <a:pt x="273" y="89"/>
                    <a:pt x="273" y="89"/>
                    <a:pt x="273" y="89"/>
                  </a:cubicBezTo>
                  <a:cubicBezTo>
                    <a:pt x="281" y="89"/>
                    <a:pt x="287" y="82"/>
                    <a:pt x="287" y="74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7" y="67"/>
                    <a:pt x="288" y="66"/>
                    <a:pt x="288" y="66"/>
                  </a:cubicBezTo>
                  <a:cubicBezTo>
                    <a:pt x="296" y="66"/>
                    <a:pt x="302" y="59"/>
                    <a:pt x="302" y="51"/>
                  </a:cubicBezTo>
                  <a:cubicBezTo>
                    <a:pt x="302" y="39"/>
                    <a:pt x="302" y="39"/>
                    <a:pt x="302" y="39"/>
                  </a:cubicBezTo>
                  <a:cubicBezTo>
                    <a:pt x="302" y="31"/>
                    <a:pt x="296" y="25"/>
                    <a:pt x="288" y="25"/>
                  </a:cubicBezTo>
                  <a:cubicBezTo>
                    <a:pt x="288" y="25"/>
                    <a:pt x="287" y="24"/>
                    <a:pt x="287" y="22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7" y="7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3" name="Rectangle 364">
              <a:extLst>
                <a:ext uri="{FF2B5EF4-FFF2-40B4-BE49-F238E27FC236}">
                  <a16:creationId xmlns:a16="http://schemas.microsoft.com/office/drawing/2014/main" id="{B9B653BA-8738-49F8-A47B-6F0662A06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354" y="2232304"/>
              <a:ext cx="645584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4" name="Rectangle 365">
              <a:extLst>
                <a:ext uri="{FF2B5EF4-FFF2-40B4-BE49-F238E27FC236}">
                  <a16:creationId xmlns:a16="http://schemas.microsoft.com/office/drawing/2014/main" id="{CE7F475D-5DBC-4A90-B7B6-E2839F82B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387" y="2232304"/>
              <a:ext cx="660400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5" name="Rectangle 366">
              <a:extLst>
                <a:ext uri="{FF2B5EF4-FFF2-40B4-BE49-F238E27FC236}">
                  <a16:creationId xmlns:a16="http://schemas.microsoft.com/office/drawing/2014/main" id="{649C0C7A-809C-4791-A6D4-07D9752F7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122" y="2232304"/>
              <a:ext cx="649817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6" name="Rectangle 367">
              <a:extLst>
                <a:ext uri="{FF2B5EF4-FFF2-40B4-BE49-F238E27FC236}">
                  <a16:creationId xmlns:a16="http://schemas.microsoft.com/office/drawing/2014/main" id="{FC5A7B39-B6FB-4917-91A6-BACC3E12A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271" y="2232304"/>
              <a:ext cx="658283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D49020D2-F878-48C5-AA71-B0E59E8110D6}"/>
              </a:ext>
            </a:extLst>
          </p:cNvPr>
          <p:cNvGrpSpPr/>
          <p:nvPr/>
        </p:nvGrpSpPr>
        <p:grpSpPr>
          <a:xfrm>
            <a:off x="1597104" y="3023920"/>
            <a:ext cx="2240719" cy="450583"/>
            <a:chOff x="1364971" y="3195385"/>
            <a:chExt cx="3316816" cy="882651"/>
          </a:xfrm>
        </p:grpSpPr>
        <p:sp>
          <p:nvSpPr>
            <p:cNvPr id="78" name="Freeform 368">
              <a:extLst>
                <a:ext uri="{FF2B5EF4-FFF2-40B4-BE49-F238E27FC236}">
                  <a16:creationId xmlns:a16="http://schemas.microsoft.com/office/drawing/2014/main" id="{2FDD1F0A-301C-43C8-A5B0-C3D05EA0C37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64971" y="3195385"/>
              <a:ext cx="3316816" cy="882651"/>
            </a:xfrm>
            <a:custGeom>
              <a:avLst/>
              <a:gdLst>
                <a:gd name="T0" fmla="*/ 273 w 302"/>
                <a:gd name="T1" fmla="*/ 6 h 88"/>
                <a:gd name="T2" fmla="*/ 281 w 302"/>
                <a:gd name="T3" fmla="*/ 14 h 88"/>
                <a:gd name="T4" fmla="*/ 281 w 302"/>
                <a:gd name="T5" fmla="*/ 22 h 88"/>
                <a:gd name="T6" fmla="*/ 288 w 302"/>
                <a:gd name="T7" fmla="*/ 30 h 88"/>
                <a:gd name="T8" fmla="*/ 296 w 302"/>
                <a:gd name="T9" fmla="*/ 38 h 88"/>
                <a:gd name="T10" fmla="*/ 296 w 302"/>
                <a:gd name="T11" fmla="*/ 51 h 88"/>
                <a:gd name="T12" fmla="*/ 288 w 302"/>
                <a:gd name="T13" fmla="*/ 59 h 88"/>
                <a:gd name="T14" fmla="*/ 281 w 302"/>
                <a:gd name="T15" fmla="*/ 67 h 88"/>
                <a:gd name="T16" fmla="*/ 281 w 302"/>
                <a:gd name="T17" fmla="*/ 73 h 88"/>
                <a:gd name="T18" fmla="*/ 273 w 302"/>
                <a:gd name="T19" fmla="*/ 82 h 88"/>
                <a:gd name="T20" fmla="*/ 15 w 302"/>
                <a:gd name="T21" fmla="*/ 82 h 88"/>
                <a:gd name="T22" fmla="*/ 7 w 302"/>
                <a:gd name="T23" fmla="*/ 73 h 88"/>
                <a:gd name="T24" fmla="*/ 7 w 302"/>
                <a:gd name="T25" fmla="*/ 14 h 88"/>
                <a:gd name="T26" fmla="*/ 15 w 302"/>
                <a:gd name="T27" fmla="*/ 6 h 88"/>
                <a:gd name="T28" fmla="*/ 273 w 302"/>
                <a:gd name="T29" fmla="*/ 6 h 88"/>
                <a:gd name="T30" fmla="*/ 273 w 302"/>
                <a:gd name="T31" fmla="*/ 0 h 88"/>
                <a:gd name="T32" fmla="*/ 15 w 302"/>
                <a:gd name="T33" fmla="*/ 0 h 88"/>
                <a:gd name="T34" fmla="*/ 0 w 302"/>
                <a:gd name="T35" fmla="*/ 14 h 88"/>
                <a:gd name="T36" fmla="*/ 0 w 302"/>
                <a:gd name="T37" fmla="*/ 73 h 88"/>
                <a:gd name="T38" fmla="*/ 15 w 302"/>
                <a:gd name="T39" fmla="*/ 88 h 88"/>
                <a:gd name="T40" fmla="*/ 273 w 302"/>
                <a:gd name="T41" fmla="*/ 88 h 88"/>
                <a:gd name="T42" fmla="*/ 287 w 302"/>
                <a:gd name="T43" fmla="*/ 73 h 88"/>
                <a:gd name="T44" fmla="*/ 287 w 302"/>
                <a:gd name="T45" fmla="*/ 67 h 88"/>
                <a:gd name="T46" fmla="*/ 288 w 302"/>
                <a:gd name="T47" fmla="*/ 65 h 88"/>
                <a:gd name="T48" fmla="*/ 302 w 302"/>
                <a:gd name="T49" fmla="*/ 51 h 88"/>
                <a:gd name="T50" fmla="*/ 302 w 302"/>
                <a:gd name="T51" fmla="*/ 38 h 88"/>
                <a:gd name="T52" fmla="*/ 288 w 302"/>
                <a:gd name="T53" fmla="*/ 24 h 88"/>
                <a:gd name="T54" fmla="*/ 287 w 302"/>
                <a:gd name="T55" fmla="*/ 22 h 88"/>
                <a:gd name="T56" fmla="*/ 287 w 302"/>
                <a:gd name="T57" fmla="*/ 14 h 88"/>
                <a:gd name="T58" fmla="*/ 273 w 302"/>
                <a:gd name="T59" fmla="*/ 0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2"/>
                <a:gd name="T91" fmla="*/ 0 h 88"/>
                <a:gd name="T92" fmla="*/ 302 w 302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2" h="88">
                  <a:moveTo>
                    <a:pt x="273" y="6"/>
                  </a:moveTo>
                  <a:cubicBezTo>
                    <a:pt x="277" y="6"/>
                    <a:pt x="281" y="10"/>
                    <a:pt x="281" y="14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6"/>
                    <a:pt x="284" y="30"/>
                    <a:pt x="288" y="30"/>
                  </a:cubicBezTo>
                  <a:cubicBezTo>
                    <a:pt x="292" y="30"/>
                    <a:pt x="296" y="34"/>
                    <a:pt x="296" y="38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5"/>
                    <a:pt x="292" y="59"/>
                    <a:pt x="288" y="59"/>
                  </a:cubicBezTo>
                  <a:cubicBezTo>
                    <a:pt x="284" y="59"/>
                    <a:pt x="281" y="63"/>
                    <a:pt x="281" y="67"/>
                  </a:cubicBezTo>
                  <a:cubicBezTo>
                    <a:pt x="281" y="73"/>
                    <a:pt x="281" y="73"/>
                    <a:pt x="281" y="73"/>
                  </a:cubicBezTo>
                  <a:cubicBezTo>
                    <a:pt x="281" y="78"/>
                    <a:pt x="277" y="82"/>
                    <a:pt x="273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0" y="82"/>
                    <a:pt x="7" y="78"/>
                    <a:pt x="7" y="7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0"/>
                    <a:pt x="10" y="6"/>
                    <a:pt x="15" y="6"/>
                  </a:cubicBezTo>
                  <a:cubicBezTo>
                    <a:pt x="273" y="6"/>
                    <a:pt x="273" y="6"/>
                    <a:pt x="273" y="6"/>
                  </a:cubicBezTo>
                  <a:moveTo>
                    <a:pt x="27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1"/>
                    <a:pt x="7" y="88"/>
                    <a:pt x="15" y="88"/>
                  </a:cubicBezTo>
                  <a:cubicBezTo>
                    <a:pt x="273" y="88"/>
                    <a:pt x="273" y="88"/>
                    <a:pt x="273" y="88"/>
                  </a:cubicBezTo>
                  <a:cubicBezTo>
                    <a:pt x="281" y="88"/>
                    <a:pt x="287" y="81"/>
                    <a:pt x="287" y="73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6"/>
                    <a:pt x="288" y="65"/>
                    <a:pt x="288" y="65"/>
                  </a:cubicBezTo>
                  <a:cubicBezTo>
                    <a:pt x="296" y="65"/>
                    <a:pt x="302" y="59"/>
                    <a:pt x="302" y="51"/>
                  </a:cubicBezTo>
                  <a:cubicBezTo>
                    <a:pt x="302" y="38"/>
                    <a:pt x="302" y="38"/>
                    <a:pt x="302" y="38"/>
                  </a:cubicBezTo>
                  <a:cubicBezTo>
                    <a:pt x="302" y="30"/>
                    <a:pt x="296" y="24"/>
                    <a:pt x="288" y="24"/>
                  </a:cubicBezTo>
                  <a:cubicBezTo>
                    <a:pt x="288" y="24"/>
                    <a:pt x="287" y="23"/>
                    <a:pt x="287" y="22"/>
                  </a:cubicBezTo>
                  <a:cubicBezTo>
                    <a:pt x="287" y="14"/>
                    <a:pt x="287" y="14"/>
                    <a:pt x="287" y="14"/>
                  </a:cubicBezTo>
                  <a:cubicBezTo>
                    <a:pt x="287" y="6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9" name="Rectangle 369">
              <a:extLst>
                <a:ext uri="{FF2B5EF4-FFF2-40B4-BE49-F238E27FC236}">
                  <a16:creationId xmlns:a16="http://schemas.microsoft.com/office/drawing/2014/main" id="{0FB8915E-940A-4CBD-AA7F-6B2D00311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354" y="3356253"/>
              <a:ext cx="645584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0" name="Rectangle 370">
              <a:extLst>
                <a:ext uri="{FF2B5EF4-FFF2-40B4-BE49-F238E27FC236}">
                  <a16:creationId xmlns:a16="http://schemas.microsoft.com/office/drawing/2014/main" id="{B7BC5996-74C0-47FC-912D-D70537503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387" y="3356253"/>
              <a:ext cx="660400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Rectangle 371">
              <a:extLst>
                <a:ext uri="{FF2B5EF4-FFF2-40B4-BE49-F238E27FC236}">
                  <a16:creationId xmlns:a16="http://schemas.microsoft.com/office/drawing/2014/main" id="{D2F36D3E-A2F4-4ABD-88FA-3D5F6B9F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122" y="3356253"/>
              <a:ext cx="649817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2" name="Rectangle 372">
              <a:extLst>
                <a:ext uri="{FF2B5EF4-FFF2-40B4-BE49-F238E27FC236}">
                  <a16:creationId xmlns:a16="http://schemas.microsoft.com/office/drawing/2014/main" id="{3B0547B9-CD21-456D-8BCE-5431D2AD8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271" y="3356253"/>
              <a:ext cx="658283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00B66C4-76A1-4B2D-AB0B-47A7F13C7E7D}"/>
              </a:ext>
            </a:extLst>
          </p:cNvPr>
          <p:cNvGrpSpPr/>
          <p:nvPr/>
        </p:nvGrpSpPr>
        <p:grpSpPr>
          <a:xfrm>
            <a:off x="1597104" y="3911946"/>
            <a:ext cx="2240719" cy="450583"/>
            <a:chOff x="1364971" y="5424237"/>
            <a:chExt cx="3316816" cy="882649"/>
          </a:xfrm>
        </p:grpSpPr>
        <p:sp>
          <p:nvSpPr>
            <p:cNvPr id="84" name="Freeform 378">
              <a:extLst>
                <a:ext uri="{FF2B5EF4-FFF2-40B4-BE49-F238E27FC236}">
                  <a16:creationId xmlns:a16="http://schemas.microsoft.com/office/drawing/2014/main" id="{0932A9FA-FA55-4D0E-B3D7-3FCAC9588597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64971" y="5424237"/>
              <a:ext cx="3316816" cy="882649"/>
            </a:xfrm>
            <a:custGeom>
              <a:avLst/>
              <a:gdLst>
                <a:gd name="T0" fmla="*/ 273 w 302"/>
                <a:gd name="T1" fmla="*/ 6 h 88"/>
                <a:gd name="T2" fmla="*/ 281 w 302"/>
                <a:gd name="T3" fmla="*/ 14 h 88"/>
                <a:gd name="T4" fmla="*/ 281 w 302"/>
                <a:gd name="T5" fmla="*/ 22 h 88"/>
                <a:gd name="T6" fmla="*/ 288 w 302"/>
                <a:gd name="T7" fmla="*/ 30 h 88"/>
                <a:gd name="T8" fmla="*/ 296 w 302"/>
                <a:gd name="T9" fmla="*/ 38 h 88"/>
                <a:gd name="T10" fmla="*/ 296 w 302"/>
                <a:gd name="T11" fmla="*/ 51 h 88"/>
                <a:gd name="T12" fmla="*/ 288 w 302"/>
                <a:gd name="T13" fmla="*/ 59 h 88"/>
                <a:gd name="T14" fmla="*/ 281 w 302"/>
                <a:gd name="T15" fmla="*/ 67 h 88"/>
                <a:gd name="T16" fmla="*/ 281 w 302"/>
                <a:gd name="T17" fmla="*/ 73 h 88"/>
                <a:gd name="T18" fmla="*/ 273 w 302"/>
                <a:gd name="T19" fmla="*/ 82 h 88"/>
                <a:gd name="T20" fmla="*/ 15 w 302"/>
                <a:gd name="T21" fmla="*/ 82 h 88"/>
                <a:gd name="T22" fmla="*/ 7 w 302"/>
                <a:gd name="T23" fmla="*/ 73 h 88"/>
                <a:gd name="T24" fmla="*/ 7 w 302"/>
                <a:gd name="T25" fmla="*/ 14 h 88"/>
                <a:gd name="T26" fmla="*/ 15 w 302"/>
                <a:gd name="T27" fmla="*/ 6 h 88"/>
                <a:gd name="T28" fmla="*/ 273 w 302"/>
                <a:gd name="T29" fmla="*/ 6 h 88"/>
                <a:gd name="T30" fmla="*/ 273 w 302"/>
                <a:gd name="T31" fmla="*/ 0 h 88"/>
                <a:gd name="T32" fmla="*/ 15 w 302"/>
                <a:gd name="T33" fmla="*/ 0 h 88"/>
                <a:gd name="T34" fmla="*/ 0 w 302"/>
                <a:gd name="T35" fmla="*/ 14 h 88"/>
                <a:gd name="T36" fmla="*/ 0 w 302"/>
                <a:gd name="T37" fmla="*/ 73 h 88"/>
                <a:gd name="T38" fmla="*/ 15 w 302"/>
                <a:gd name="T39" fmla="*/ 88 h 88"/>
                <a:gd name="T40" fmla="*/ 273 w 302"/>
                <a:gd name="T41" fmla="*/ 88 h 88"/>
                <a:gd name="T42" fmla="*/ 287 w 302"/>
                <a:gd name="T43" fmla="*/ 73 h 88"/>
                <a:gd name="T44" fmla="*/ 287 w 302"/>
                <a:gd name="T45" fmla="*/ 67 h 88"/>
                <a:gd name="T46" fmla="*/ 288 w 302"/>
                <a:gd name="T47" fmla="*/ 65 h 88"/>
                <a:gd name="T48" fmla="*/ 302 w 302"/>
                <a:gd name="T49" fmla="*/ 51 h 88"/>
                <a:gd name="T50" fmla="*/ 302 w 302"/>
                <a:gd name="T51" fmla="*/ 38 h 88"/>
                <a:gd name="T52" fmla="*/ 288 w 302"/>
                <a:gd name="T53" fmla="*/ 24 h 88"/>
                <a:gd name="T54" fmla="*/ 287 w 302"/>
                <a:gd name="T55" fmla="*/ 22 h 88"/>
                <a:gd name="T56" fmla="*/ 287 w 302"/>
                <a:gd name="T57" fmla="*/ 14 h 88"/>
                <a:gd name="T58" fmla="*/ 273 w 302"/>
                <a:gd name="T59" fmla="*/ 0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2"/>
                <a:gd name="T91" fmla="*/ 0 h 88"/>
                <a:gd name="T92" fmla="*/ 302 w 302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2" h="88">
                  <a:moveTo>
                    <a:pt x="273" y="6"/>
                  </a:moveTo>
                  <a:cubicBezTo>
                    <a:pt x="277" y="6"/>
                    <a:pt x="281" y="10"/>
                    <a:pt x="281" y="14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6"/>
                    <a:pt x="284" y="30"/>
                    <a:pt x="288" y="30"/>
                  </a:cubicBezTo>
                  <a:cubicBezTo>
                    <a:pt x="292" y="30"/>
                    <a:pt x="296" y="34"/>
                    <a:pt x="296" y="38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5"/>
                    <a:pt x="292" y="59"/>
                    <a:pt x="288" y="59"/>
                  </a:cubicBezTo>
                  <a:cubicBezTo>
                    <a:pt x="284" y="59"/>
                    <a:pt x="281" y="63"/>
                    <a:pt x="281" y="67"/>
                  </a:cubicBezTo>
                  <a:cubicBezTo>
                    <a:pt x="281" y="73"/>
                    <a:pt x="281" y="73"/>
                    <a:pt x="281" y="73"/>
                  </a:cubicBezTo>
                  <a:cubicBezTo>
                    <a:pt x="281" y="78"/>
                    <a:pt x="277" y="82"/>
                    <a:pt x="273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0" y="82"/>
                    <a:pt x="7" y="78"/>
                    <a:pt x="7" y="7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0"/>
                    <a:pt x="10" y="6"/>
                    <a:pt x="15" y="6"/>
                  </a:cubicBezTo>
                  <a:cubicBezTo>
                    <a:pt x="273" y="6"/>
                    <a:pt x="273" y="6"/>
                    <a:pt x="273" y="6"/>
                  </a:cubicBezTo>
                  <a:moveTo>
                    <a:pt x="27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1"/>
                    <a:pt x="7" y="88"/>
                    <a:pt x="15" y="88"/>
                  </a:cubicBezTo>
                  <a:cubicBezTo>
                    <a:pt x="273" y="88"/>
                    <a:pt x="273" y="88"/>
                    <a:pt x="273" y="88"/>
                  </a:cubicBezTo>
                  <a:cubicBezTo>
                    <a:pt x="281" y="88"/>
                    <a:pt x="287" y="81"/>
                    <a:pt x="287" y="73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6"/>
                    <a:pt x="288" y="65"/>
                    <a:pt x="288" y="65"/>
                  </a:cubicBezTo>
                  <a:cubicBezTo>
                    <a:pt x="296" y="65"/>
                    <a:pt x="302" y="59"/>
                    <a:pt x="302" y="51"/>
                  </a:cubicBezTo>
                  <a:cubicBezTo>
                    <a:pt x="302" y="38"/>
                    <a:pt x="302" y="38"/>
                    <a:pt x="302" y="38"/>
                  </a:cubicBezTo>
                  <a:cubicBezTo>
                    <a:pt x="302" y="30"/>
                    <a:pt x="296" y="24"/>
                    <a:pt x="288" y="24"/>
                  </a:cubicBezTo>
                  <a:cubicBezTo>
                    <a:pt x="288" y="24"/>
                    <a:pt x="287" y="23"/>
                    <a:pt x="287" y="22"/>
                  </a:cubicBezTo>
                  <a:cubicBezTo>
                    <a:pt x="287" y="14"/>
                    <a:pt x="287" y="14"/>
                    <a:pt x="287" y="14"/>
                  </a:cubicBezTo>
                  <a:cubicBezTo>
                    <a:pt x="287" y="6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5" name="Rectangle 379">
              <a:extLst>
                <a:ext uri="{FF2B5EF4-FFF2-40B4-BE49-F238E27FC236}">
                  <a16:creationId xmlns:a16="http://schemas.microsoft.com/office/drawing/2014/main" id="{9557FE8A-5AA7-4611-BA7F-E12A29988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354" y="5585103"/>
              <a:ext cx="645584" cy="560916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6" name="Rectangle 380">
              <a:extLst>
                <a:ext uri="{FF2B5EF4-FFF2-40B4-BE49-F238E27FC236}">
                  <a16:creationId xmlns:a16="http://schemas.microsoft.com/office/drawing/2014/main" id="{997CC5E4-69A5-4EFD-BCDC-D2B5BDD3F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387" y="5585103"/>
              <a:ext cx="660400" cy="560916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7" name="Rectangle 381">
              <a:extLst>
                <a:ext uri="{FF2B5EF4-FFF2-40B4-BE49-F238E27FC236}">
                  <a16:creationId xmlns:a16="http://schemas.microsoft.com/office/drawing/2014/main" id="{0F866FBE-C84D-4522-BAEC-3FE6F8BE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122" y="5585103"/>
              <a:ext cx="649817" cy="560916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8" name="Rectangle 382">
              <a:extLst>
                <a:ext uri="{FF2B5EF4-FFF2-40B4-BE49-F238E27FC236}">
                  <a16:creationId xmlns:a16="http://schemas.microsoft.com/office/drawing/2014/main" id="{A7FC3EF4-DBDA-43BF-B75A-E432750C5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271" y="5585103"/>
              <a:ext cx="658283" cy="560916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9" name="TextBox 26">
            <a:extLst>
              <a:ext uri="{FF2B5EF4-FFF2-40B4-BE49-F238E27FC236}">
                <a16:creationId xmlns:a16="http://schemas.microsoft.com/office/drawing/2014/main" id="{D4DE4C3A-C715-4862-A898-4DCB0AF51F5C}"/>
              </a:ext>
            </a:extLst>
          </p:cNvPr>
          <p:cNvSpPr txBox="1"/>
          <p:nvPr/>
        </p:nvSpPr>
        <p:spPr>
          <a:xfrm>
            <a:off x="3912538" y="2187553"/>
            <a:ext cx="84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92F2F"/>
                </a:solidFill>
                <a:cs typeface="+mn-ea"/>
                <a:sym typeface="+mn-lt"/>
              </a:rPr>
              <a:t>50%</a:t>
            </a:r>
            <a:endParaRPr lang="zh-CN" altLang="en-US" b="1" dirty="0">
              <a:solidFill>
                <a:srgbClr val="392F2F"/>
              </a:solidFill>
              <a:cs typeface="+mn-ea"/>
              <a:sym typeface="+mn-lt"/>
            </a:endParaRPr>
          </a:p>
        </p:txBody>
      </p:sp>
      <p:sp>
        <p:nvSpPr>
          <p:cNvPr id="90" name="TextBox 27">
            <a:extLst>
              <a:ext uri="{FF2B5EF4-FFF2-40B4-BE49-F238E27FC236}">
                <a16:creationId xmlns:a16="http://schemas.microsoft.com/office/drawing/2014/main" id="{2EDF53C5-CB08-4C63-B802-1B464E5727D1}"/>
              </a:ext>
            </a:extLst>
          </p:cNvPr>
          <p:cNvSpPr txBox="1"/>
          <p:nvPr/>
        </p:nvSpPr>
        <p:spPr>
          <a:xfrm>
            <a:off x="3912538" y="3106041"/>
            <a:ext cx="152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92F2F"/>
                </a:solidFill>
                <a:cs typeface="+mn-ea"/>
                <a:sym typeface="+mn-lt"/>
              </a:rPr>
              <a:t>75%</a:t>
            </a:r>
            <a:endParaRPr lang="zh-CN" altLang="en-US" b="1" dirty="0">
              <a:solidFill>
                <a:srgbClr val="392F2F"/>
              </a:solidFill>
              <a:cs typeface="+mn-ea"/>
              <a:sym typeface="+mn-lt"/>
            </a:endParaRPr>
          </a:p>
        </p:txBody>
      </p:sp>
      <p:sp>
        <p:nvSpPr>
          <p:cNvPr id="91" name="TextBox 29">
            <a:extLst>
              <a:ext uri="{FF2B5EF4-FFF2-40B4-BE49-F238E27FC236}">
                <a16:creationId xmlns:a16="http://schemas.microsoft.com/office/drawing/2014/main" id="{5A8E7823-E223-4C44-8E49-CFA91425085E}"/>
              </a:ext>
            </a:extLst>
          </p:cNvPr>
          <p:cNvSpPr txBox="1"/>
          <p:nvPr/>
        </p:nvSpPr>
        <p:spPr>
          <a:xfrm>
            <a:off x="3955737" y="3969114"/>
            <a:ext cx="142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92F2F"/>
                </a:solidFill>
                <a:cs typeface="+mn-ea"/>
                <a:sym typeface="+mn-lt"/>
              </a:rPr>
              <a:t>25%</a:t>
            </a:r>
            <a:endParaRPr lang="zh-CN" altLang="en-US" b="1" dirty="0">
              <a:solidFill>
                <a:srgbClr val="392F2F"/>
              </a:solidFill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FEB3F47D-2B57-46D1-B6A8-D5CB7140B1A5}"/>
              </a:ext>
            </a:extLst>
          </p:cNvPr>
          <p:cNvGrpSpPr/>
          <p:nvPr/>
        </p:nvGrpSpPr>
        <p:grpSpPr>
          <a:xfrm>
            <a:off x="1594884" y="4735111"/>
            <a:ext cx="2190987" cy="450583"/>
            <a:chOff x="1364971" y="2060853"/>
            <a:chExt cx="3316816" cy="893233"/>
          </a:xfrm>
        </p:grpSpPr>
        <p:sp>
          <p:nvSpPr>
            <p:cNvPr id="93" name="Freeform 363">
              <a:extLst>
                <a:ext uri="{FF2B5EF4-FFF2-40B4-BE49-F238E27FC236}">
                  <a16:creationId xmlns:a16="http://schemas.microsoft.com/office/drawing/2014/main" id="{96F50D35-85A4-4E79-B083-3F96D2DF7A1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64971" y="2060853"/>
              <a:ext cx="3316816" cy="893233"/>
            </a:xfrm>
            <a:custGeom>
              <a:avLst/>
              <a:gdLst>
                <a:gd name="T0" fmla="*/ 273 w 302"/>
                <a:gd name="T1" fmla="*/ 7 h 89"/>
                <a:gd name="T2" fmla="*/ 281 w 302"/>
                <a:gd name="T3" fmla="*/ 15 h 89"/>
                <a:gd name="T4" fmla="*/ 281 w 302"/>
                <a:gd name="T5" fmla="*/ 22 h 89"/>
                <a:gd name="T6" fmla="*/ 288 w 302"/>
                <a:gd name="T7" fmla="*/ 31 h 89"/>
                <a:gd name="T8" fmla="*/ 296 w 302"/>
                <a:gd name="T9" fmla="*/ 39 h 89"/>
                <a:gd name="T10" fmla="*/ 296 w 302"/>
                <a:gd name="T11" fmla="*/ 51 h 89"/>
                <a:gd name="T12" fmla="*/ 288 w 302"/>
                <a:gd name="T13" fmla="*/ 60 h 89"/>
                <a:gd name="T14" fmla="*/ 281 w 302"/>
                <a:gd name="T15" fmla="*/ 68 h 89"/>
                <a:gd name="T16" fmla="*/ 281 w 302"/>
                <a:gd name="T17" fmla="*/ 74 h 89"/>
                <a:gd name="T18" fmla="*/ 273 w 302"/>
                <a:gd name="T19" fmla="*/ 82 h 89"/>
                <a:gd name="T20" fmla="*/ 15 w 302"/>
                <a:gd name="T21" fmla="*/ 82 h 89"/>
                <a:gd name="T22" fmla="*/ 7 w 302"/>
                <a:gd name="T23" fmla="*/ 74 h 89"/>
                <a:gd name="T24" fmla="*/ 7 w 302"/>
                <a:gd name="T25" fmla="*/ 15 h 89"/>
                <a:gd name="T26" fmla="*/ 15 w 302"/>
                <a:gd name="T27" fmla="*/ 7 h 89"/>
                <a:gd name="T28" fmla="*/ 273 w 302"/>
                <a:gd name="T29" fmla="*/ 7 h 89"/>
                <a:gd name="T30" fmla="*/ 273 w 302"/>
                <a:gd name="T31" fmla="*/ 0 h 89"/>
                <a:gd name="T32" fmla="*/ 15 w 302"/>
                <a:gd name="T33" fmla="*/ 0 h 89"/>
                <a:gd name="T34" fmla="*/ 0 w 302"/>
                <a:gd name="T35" fmla="*/ 15 h 89"/>
                <a:gd name="T36" fmla="*/ 0 w 302"/>
                <a:gd name="T37" fmla="*/ 74 h 89"/>
                <a:gd name="T38" fmla="*/ 15 w 302"/>
                <a:gd name="T39" fmla="*/ 89 h 89"/>
                <a:gd name="T40" fmla="*/ 273 w 302"/>
                <a:gd name="T41" fmla="*/ 89 h 89"/>
                <a:gd name="T42" fmla="*/ 287 w 302"/>
                <a:gd name="T43" fmla="*/ 74 h 89"/>
                <a:gd name="T44" fmla="*/ 287 w 302"/>
                <a:gd name="T45" fmla="*/ 68 h 89"/>
                <a:gd name="T46" fmla="*/ 288 w 302"/>
                <a:gd name="T47" fmla="*/ 66 h 89"/>
                <a:gd name="T48" fmla="*/ 302 w 302"/>
                <a:gd name="T49" fmla="*/ 51 h 89"/>
                <a:gd name="T50" fmla="*/ 302 w 302"/>
                <a:gd name="T51" fmla="*/ 39 h 89"/>
                <a:gd name="T52" fmla="*/ 288 w 302"/>
                <a:gd name="T53" fmla="*/ 25 h 89"/>
                <a:gd name="T54" fmla="*/ 287 w 302"/>
                <a:gd name="T55" fmla="*/ 22 h 89"/>
                <a:gd name="T56" fmla="*/ 287 w 302"/>
                <a:gd name="T57" fmla="*/ 15 h 89"/>
                <a:gd name="T58" fmla="*/ 273 w 302"/>
                <a:gd name="T59" fmla="*/ 0 h 8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2"/>
                <a:gd name="T91" fmla="*/ 0 h 89"/>
                <a:gd name="T92" fmla="*/ 302 w 302"/>
                <a:gd name="T93" fmla="*/ 89 h 8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2" h="89">
                  <a:moveTo>
                    <a:pt x="273" y="7"/>
                  </a:moveTo>
                  <a:cubicBezTo>
                    <a:pt x="277" y="7"/>
                    <a:pt x="281" y="10"/>
                    <a:pt x="281" y="15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7"/>
                    <a:pt x="284" y="31"/>
                    <a:pt x="288" y="31"/>
                  </a:cubicBezTo>
                  <a:cubicBezTo>
                    <a:pt x="292" y="31"/>
                    <a:pt x="296" y="34"/>
                    <a:pt x="296" y="39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6"/>
                    <a:pt x="292" y="60"/>
                    <a:pt x="288" y="60"/>
                  </a:cubicBezTo>
                  <a:cubicBezTo>
                    <a:pt x="284" y="60"/>
                    <a:pt x="281" y="63"/>
                    <a:pt x="281" y="68"/>
                  </a:cubicBezTo>
                  <a:cubicBezTo>
                    <a:pt x="281" y="74"/>
                    <a:pt x="281" y="74"/>
                    <a:pt x="281" y="74"/>
                  </a:cubicBezTo>
                  <a:cubicBezTo>
                    <a:pt x="281" y="79"/>
                    <a:pt x="277" y="82"/>
                    <a:pt x="273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0" y="82"/>
                    <a:pt x="7" y="79"/>
                    <a:pt x="7" y="7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273" y="7"/>
                    <a:pt x="273" y="7"/>
                    <a:pt x="273" y="7"/>
                  </a:cubicBezTo>
                  <a:moveTo>
                    <a:pt x="27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2"/>
                    <a:pt x="7" y="89"/>
                    <a:pt x="15" y="89"/>
                  </a:cubicBezTo>
                  <a:cubicBezTo>
                    <a:pt x="273" y="89"/>
                    <a:pt x="273" y="89"/>
                    <a:pt x="273" y="89"/>
                  </a:cubicBezTo>
                  <a:cubicBezTo>
                    <a:pt x="281" y="89"/>
                    <a:pt x="287" y="82"/>
                    <a:pt x="287" y="74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7" y="67"/>
                    <a:pt x="288" y="66"/>
                    <a:pt x="288" y="66"/>
                  </a:cubicBezTo>
                  <a:cubicBezTo>
                    <a:pt x="296" y="66"/>
                    <a:pt x="302" y="59"/>
                    <a:pt x="302" y="51"/>
                  </a:cubicBezTo>
                  <a:cubicBezTo>
                    <a:pt x="302" y="39"/>
                    <a:pt x="302" y="39"/>
                    <a:pt x="302" y="39"/>
                  </a:cubicBezTo>
                  <a:cubicBezTo>
                    <a:pt x="302" y="31"/>
                    <a:pt x="296" y="25"/>
                    <a:pt x="288" y="25"/>
                  </a:cubicBezTo>
                  <a:cubicBezTo>
                    <a:pt x="288" y="25"/>
                    <a:pt x="287" y="24"/>
                    <a:pt x="287" y="22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7" y="7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4" name="Rectangle 364">
              <a:extLst>
                <a:ext uri="{FF2B5EF4-FFF2-40B4-BE49-F238E27FC236}">
                  <a16:creationId xmlns:a16="http://schemas.microsoft.com/office/drawing/2014/main" id="{2982C492-C2BB-45C8-8DAB-8391F3596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354" y="2232304"/>
              <a:ext cx="645584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5" name="Rectangle 365">
              <a:extLst>
                <a:ext uri="{FF2B5EF4-FFF2-40B4-BE49-F238E27FC236}">
                  <a16:creationId xmlns:a16="http://schemas.microsoft.com/office/drawing/2014/main" id="{B1048F66-FAA7-4DA8-9C2F-AC4919A8E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387" y="2232304"/>
              <a:ext cx="660400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6" name="Rectangle 366">
              <a:extLst>
                <a:ext uri="{FF2B5EF4-FFF2-40B4-BE49-F238E27FC236}">
                  <a16:creationId xmlns:a16="http://schemas.microsoft.com/office/drawing/2014/main" id="{DAED45CD-0992-495B-8265-6715E49CC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122" y="2232304"/>
              <a:ext cx="649817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7" name="Rectangle 367">
              <a:extLst>
                <a:ext uri="{FF2B5EF4-FFF2-40B4-BE49-F238E27FC236}">
                  <a16:creationId xmlns:a16="http://schemas.microsoft.com/office/drawing/2014/main" id="{4F6BD6F6-1CCE-49FF-9A32-7EBC23826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271" y="2232304"/>
              <a:ext cx="658283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163BEA84-F5D7-46EB-A53F-887855840E07}"/>
              </a:ext>
            </a:extLst>
          </p:cNvPr>
          <p:cNvGrpSpPr/>
          <p:nvPr/>
        </p:nvGrpSpPr>
        <p:grpSpPr>
          <a:xfrm>
            <a:off x="1594884" y="5478197"/>
            <a:ext cx="2240719" cy="450583"/>
            <a:chOff x="1364971" y="3195385"/>
            <a:chExt cx="3316816" cy="882651"/>
          </a:xfrm>
        </p:grpSpPr>
        <p:sp>
          <p:nvSpPr>
            <p:cNvPr id="99" name="Freeform 368">
              <a:extLst>
                <a:ext uri="{FF2B5EF4-FFF2-40B4-BE49-F238E27FC236}">
                  <a16:creationId xmlns:a16="http://schemas.microsoft.com/office/drawing/2014/main" id="{86837DE0-F5A8-4CC0-A5AA-D643DF88C70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64971" y="3195385"/>
              <a:ext cx="3316816" cy="882651"/>
            </a:xfrm>
            <a:custGeom>
              <a:avLst/>
              <a:gdLst>
                <a:gd name="T0" fmla="*/ 273 w 302"/>
                <a:gd name="T1" fmla="*/ 6 h 88"/>
                <a:gd name="T2" fmla="*/ 281 w 302"/>
                <a:gd name="T3" fmla="*/ 14 h 88"/>
                <a:gd name="T4" fmla="*/ 281 w 302"/>
                <a:gd name="T5" fmla="*/ 22 h 88"/>
                <a:gd name="T6" fmla="*/ 288 w 302"/>
                <a:gd name="T7" fmla="*/ 30 h 88"/>
                <a:gd name="T8" fmla="*/ 296 w 302"/>
                <a:gd name="T9" fmla="*/ 38 h 88"/>
                <a:gd name="T10" fmla="*/ 296 w 302"/>
                <a:gd name="T11" fmla="*/ 51 h 88"/>
                <a:gd name="T12" fmla="*/ 288 w 302"/>
                <a:gd name="T13" fmla="*/ 59 h 88"/>
                <a:gd name="T14" fmla="*/ 281 w 302"/>
                <a:gd name="T15" fmla="*/ 67 h 88"/>
                <a:gd name="T16" fmla="*/ 281 w 302"/>
                <a:gd name="T17" fmla="*/ 73 h 88"/>
                <a:gd name="T18" fmla="*/ 273 w 302"/>
                <a:gd name="T19" fmla="*/ 82 h 88"/>
                <a:gd name="T20" fmla="*/ 15 w 302"/>
                <a:gd name="T21" fmla="*/ 82 h 88"/>
                <a:gd name="T22" fmla="*/ 7 w 302"/>
                <a:gd name="T23" fmla="*/ 73 h 88"/>
                <a:gd name="T24" fmla="*/ 7 w 302"/>
                <a:gd name="T25" fmla="*/ 14 h 88"/>
                <a:gd name="T26" fmla="*/ 15 w 302"/>
                <a:gd name="T27" fmla="*/ 6 h 88"/>
                <a:gd name="T28" fmla="*/ 273 w 302"/>
                <a:gd name="T29" fmla="*/ 6 h 88"/>
                <a:gd name="T30" fmla="*/ 273 w 302"/>
                <a:gd name="T31" fmla="*/ 0 h 88"/>
                <a:gd name="T32" fmla="*/ 15 w 302"/>
                <a:gd name="T33" fmla="*/ 0 h 88"/>
                <a:gd name="T34" fmla="*/ 0 w 302"/>
                <a:gd name="T35" fmla="*/ 14 h 88"/>
                <a:gd name="T36" fmla="*/ 0 w 302"/>
                <a:gd name="T37" fmla="*/ 73 h 88"/>
                <a:gd name="T38" fmla="*/ 15 w 302"/>
                <a:gd name="T39" fmla="*/ 88 h 88"/>
                <a:gd name="T40" fmla="*/ 273 w 302"/>
                <a:gd name="T41" fmla="*/ 88 h 88"/>
                <a:gd name="T42" fmla="*/ 287 w 302"/>
                <a:gd name="T43" fmla="*/ 73 h 88"/>
                <a:gd name="T44" fmla="*/ 287 w 302"/>
                <a:gd name="T45" fmla="*/ 67 h 88"/>
                <a:gd name="T46" fmla="*/ 288 w 302"/>
                <a:gd name="T47" fmla="*/ 65 h 88"/>
                <a:gd name="T48" fmla="*/ 302 w 302"/>
                <a:gd name="T49" fmla="*/ 51 h 88"/>
                <a:gd name="T50" fmla="*/ 302 w 302"/>
                <a:gd name="T51" fmla="*/ 38 h 88"/>
                <a:gd name="T52" fmla="*/ 288 w 302"/>
                <a:gd name="T53" fmla="*/ 24 h 88"/>
                <a:gd name="T54" fmla="*/ 287 w 302"/>
                <a:gd name="T55" fmla="*/ 22 h 88"/>
                <a:gd name="T56" fmla="*/ 287 w 302"/>
                <a:gd name="T57" fmla="*/ 14 h 88"/>
                <a:gd name="T58" fmla="*/ 273 w 302"/>
                <a:gd name="T59" fmla="*/ 0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2"/>
                <a:gd name="T91" fmla="*/ 0 h 88"/>
                <a:gd name="T92" fmla="*/ 302 w 302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2" h="88">
                  <a:moveTo>
                    <a:pt x="273" y="6"/>
                  </a:moveTo>
                  <a:cubicBezTo>
                    <a:pt x="277" y="6"/>
                    <a:pt x="281" y="10"/>
                    <a:pt x="281" y="14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6"/>
                    <a:pt x="284" y="30"/>
                    <a:pt x="288" y="30"/>
                  </a:cubicBezTo>
                  <a:cubicBezTo>
                    <a:pt x="292" y="30"/>
                    <a:pt x="296" y="34"/>
                    <a:pt x="296" y="38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5"/>
                    <a:pt x="292" y="59"/>
                    <a:pt x="288" y="59"/>
                  </a:cubicBezTo>
                  <a:cubicBezTo>
                    <a:pt x="284" y="59"/>
                    <a:pt x="281" y="63"/>
                    <a:pt x="281" y="67"/>
                  </a:cubicBezTo>
                  <a:cubicBezTo>
                    <a:pt x="281" y="73"/>
                    <a:pt x="281" y="73"/>
                    <a:pt x="281" y="73"/>
                  </a:cubicBezTo>
                  <a:cubicBezTo>
                    <a:pt x="281" y="78"/>
                    <a:pt x="277" y="82"/>
                    <a:pt x="273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0" y="82"/>
                    <a:pt x="7" y="78"/>
                    <a:pt x="7" y="7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0"/>
                    <a:pt x="10" y="6"/>
                    <a:pt x="15" y="6"/>
                  </a:cubicBezTo>
                  <a:cubicBezTo>
                    <a:pt x="273" y="6"/>
                    <a:pt x="273" y="6"/>
                    <a:pt x="273" y="6"/>
                  </a:cubicBezTo>
                  <a:moveTo>
                    <a:pt x="27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1"/>
                    <a:pt x="7" y="88"/>
                    <a:pt x="15" y="88"/>
                  </a:cubicBezTo>
                  <a:cubicBezTo>
                    <a:pt x="273" y="88"/>
                    <a:pt x="273" y="88"/>
                    <a:pt x="273" y="88"/>
                  </a:cubicBezTo>
                  <a:cubicBezTo>
                    <a:pt x="281" y="88"/>
                    <a:pt x="287" y="81"/>
                    <a:pt x="287" y="73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6"/>
                    <a:pt x="288" y="65"/>
                    <a:pt x="288" y="65"/>
                  </a:cubicBezTo>
                  <a:cubicBezTo>
                    <a:pt x="296" y="65"/>
                    <a:pt x="302" y="59"/>
                    <a:pt x="302" y="51"/>
                  </a:cubicBezTo>
                  <a:cubicBezTo>
                    <a:pt x="302" y="38"/>
                    <a:pt x="302" y="38"/>
                    <a:pt x="302" y="38"/>
                  </a:cubicBezTo>
                  <a:cubicBezTo>
                    <a:pt x="302" y="30"/>
                    <a:pt x="296" y="24"/>
                    <a:pt x="288" y="24"/>
                  </a:cubicBezTo>
                  <a:cubicBezTo>
                    <a:pt x="288" y="24"/>
                    <a:pt x="287" y="23"/>
                    <a:pt x="287" y="22"/>
                  </a:cubicBezTo>
                  <a:cubicBezTo>
                    <a:pt x="287" y="14"/>
                    <a:pt x="287" y="14"/>
                    <a:pt x="287" y="14"/>
                  </a:cubicBezTo>
                  <a:cubicBezTo>
                    <a:pt x="287" y="6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0" name="Rectangle 369">
              <a:extLst>
                <a:ext uri="{FF2B5EF4-FFF2-40B4-BE49-F238E27FC236}">
                  <a16:creationId xmlns:a16="http://schemas.microsoft.com/office/drawing/2014/main" id="{529084E9-7A2B-41D6-A461-026B7DA2D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354" y="3356253"/>
              <a:ext cx="645584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1" name="Rectangle 370">
              <a:extLst>
                <a:ext uri="{FF2B5EF4-FFF2-40B4-BE49-F238E27FC236}">
                  <a16:creationId xmlns:a16="http://schemas.microsoft.com/office/drawing/2014/main" id="{E324E665-E088-4593-9C94-A0C95885C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387" y="3356253"/>
              <a:ext cx="660400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2" name="Rectangle 371">
              <a:extLst>
                <a:ext uri="{FF2B5EF4-FFF2-40B4-BE49-F238E27FC236}">
                  <a16:creationId xmlns:a16="http://schemas.microsoft.com/office/drawing/2014/main" id="{1DA736D4-B702-4D0B-8F34-39F339DFB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122" y="3356253"/>
              <a:ext cx="649817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3" name="Rectangle 372">
              <a:extLst>
                <a:ext uri="{FF2B5EF4-FFF2-40B4-BE49-F238E27FC236}">
                  <a16:creationId xmlns:a16="http://schemas.microsoft.com/office/drawing/2014/main" id="{EB409902-588E-467F-A176-65979ED7E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271" y="3356253"/>
              <a:ext cx="658283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8C27BA97-6319-4F27-8FE1-0DF32E9BA51D}"/>
              </a:ext>
            </a:extLst>
          </p:cNvPr>
          <p:cNvSpPr txBox="1"/>
          <p:nvPr/>
        </p:nvSpPr>
        <p:spPr>
          <a:xfrm>
            <a:off x="3929726" y="478244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92F2F"/>
                </a:solidFill>
                <a:cs typeface="+mn-ea"/>
                <a:sym typeface="+mn-lt"/>
              </a:rPr>
              <a:t>50%</a:t>
            </a:r>
            <a:endParaRPr lang="zh-CN" altLang="en-US" b="1" dirty="0">
              <a:solidFill>
                <a:srgbClr val="392F2F"/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3C89B98-AAE0-4FD4-B6F9-F9671BF1BC93}"/>
              </a:ext>
            </a:extLst>
          </p:cNvPr>
          <p:cNvSpPr txBox="1"/>
          <p:nvPr/>
        </p:nvSpPr>
        <p:spPr>
          <a:xfrm>
            <a:off x="3962868" y="554466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92F2F"/>
                </a:solidFill>
                <a:cs typeface="+mn-ea"/>
                <a:sym typeface="+mn-lt"/>
              </a:rPr>
              <a:t>75%</a:t>
            </a:r>
            <a:endParaRPr lang="zh-CN" altLang="en-US" b="1" dirty="0">
              <a:solidFill>
                <a:srgbClr val="392F2F"/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F8E2CB0-3A6A-48FF-9C08-D09AD0580CE3}"/>
              </a:ext>
            </a:extLst>
          </p:cNvPr>
          <p:cNvSpPr txBox="1"/>
          <p:nvPr/>
        </p:nvSpPr>
        <p:spPr>
          <a:xfrm>
            <a:off x="4743802" y="219426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搭建框架（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ssm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AB4B99A6-9478-4BF6-94F6-FDD35EE97CE6}"/>
              </a:ext>
            </a:extLst>
          </p:cNvPr>
          <p:cNvSpPr txBox="1"/>
          <p:nvPr/>
        </p:nvSpPr>
        <p:spPr>
          <a:xfrm>
            <a:off x="4754385" y="3120542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需求分析建立业务逻辑</a:t>
            </a:r>
            <a:endParaRPr lang="zh-CN" altLang="en-US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00F21CD-A0A8-413C-9039-AC08154401ED}"/>
              </a:ext>
            </a:extLst>
          </p:cNvPr>
          <p:cNvSpPr txBox="1"/>
          <p:nvPr/>
        </p:nvSpPr>
        <p:spPr>
          <a:xfrm>
            <a:off x="4754385" y="4024529"/>
            <a:ext cx="525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建立数据库、接口文档，开发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dao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层、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service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层</a:t>
            </a:r>
            <a:endParaRPr lang="zh-CN" alt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BC2C23C-BFDD-44C1-B7BD-A6663C8BAB4B}"/>
              </a:ext>
            </a:extLst>
          </p:cNvPr>
          <p:cNvSpPr txBox="1"/>
          <p:nvPr/>
        </p:nvSpPr>
        <p:spPr>
          <a:xfrm>
            <a:off x="4755845" y="4832187"/>
            <a:ext cx="2595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4.开发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controller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、页面</a:t>
            </a:r>
            <a:endParaRPr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5C523177-6307-46F8-98FB-5DE1D0FBFE4E}"/>
              </a:ext>
            </a:extLst>
          </p:cNvPr>
          <p:cNvSpPr txBox="1"/>
          <p:nvPr/>
        </p:nvSpPr>
        <p:spPr>
          <a:xfrm>
            <a:off x="4743802" y="5602927"/>
            <a:ext cx="480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5.调试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28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9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7"/>
            <a:ext cx="8827139" cy="11371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735279" y="443529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数据库</a:t>
            </a:r>
            <a:r>
              <a:rPr lang="en-US" altLang="zh-CN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-ER</a:t>
            </a:r>
            <a:r>
              <a:rPr lang="zh-CN" altLang="en-US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图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D2C372-2142-401C-8C11-C5A51F5E4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98" y="1316421"/>
            <a:ext cx="8013014" cy="54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5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9167878" y="3586618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215234" y="3657750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5275213" y="2949864"/>
            <a:ext cx="332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接口展示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720540" y="2816446"/>
            <a:ext cx="841304" cy="841304"/>
            <a:chOff x="6016268" y="2883155"/>
            <a:chExt cx="841304" cy="841304"/>
          </a:xfrm>
        </p:grpSpPr>
        <p:sp>
          <p:nvSpPr>
            <p:cNvPr id="12" name="椭圆 11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srgbClr val="F9F9F9"/>
                  </a:solidFill>
                  <a:latin typeface="Arial"/>
                  <a:ea typeface="微软雅黑"/>
                  <a:cs typeface="+mn-ea"/>
                  <a:sym typeface="+mn-lt"/>
                </a:rPr>
                <a:t>4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5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7"/>
            <a:ext cx="8827139" cy="11371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735279" y="443529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DAO-API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01CD13-14AA-4022-BB81-8E0D2DAF1E61}"/>
              </a:ext>
            </a:extLst>
          </p:cNvPr>
          <p:cNvSpPr txBox="1"/>
          <p:nvPr/>
        </p:nvSpPr>
        <p:spPr>
          <a:xfrm flipH="1">
            <a:off x="397461" y="1749972"/>
            <a:ext cx="489975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altLang="zh-CN" sz="1200" dirty="0"/>
              <a:t>BoardDao</a:t>
            </a:r>
          </a:p>
          <a:p>
            <a:pPr lvl="1"/>
            <a:r>
              <a:rPr lang="af-ZA" altLang="zh-CN" sz="1200" dirty="0"/>
              <a:t>addBoard(Board) </a:t>
            </a:r>
            <a:r>
              <a:rPr lang="zh-CN" altLang="en-US" sz="1200" b="1" i="1" dirty="0"/>
              <a:t>添加新板块</a:t>
            </a:r>
            <a:endParaRPr lang="zh-CN" altLang="en-US" sz="1200" dirty="0"/>
          </a:p>
          <a:p>
            <a:pPr lvl="1"/>
            <a:r>
              <a:rPr lang="af-ZA" altLang="zh-CN" sz="1200" dirty="0"/>
              <a:t>listAllBoard() </a:t>
            </a:r>
            <a:r>
              <a:rPr lang="zh-CN" altLang="en-US" sz="1200" b="1" i="1" dirty="0"/>
              <a:t>显示论坛所有板块</a:t>
            </a:r>
            <a:endParaRPr lang="zh-CN" altLang="en-US" sz="1200" dirty="0"/>
          </a:p>
          <a:p>
            <a:pPr lvl="1"/>
            <a:r>
              <a:rPr lang="af-ZA" altLang="zh-CN" sz="1200" dirty="0"/>
              <a:t>listAllPostsOfBoard(int) </a:t>
            </a:r>
            <a:r>
              <a:rPr lang="zh-CN" altLang="en-US" sz="1200" b="1" i="1" dirty="0"/>
              <a:t>显示板块中的帖子</a:t>
            </a:r>
            <a:endParaRPr lang="zh-CN" altLang="en-US" sz="1200" dirty="0"/>
          </a:p>
          <a:p>
            <a:pPr lvl="1"/>
            <a:r>
              <a:rPr lang="af-ZA" altLang="zh-CN" sz="1200" dirty="0"/>
              <a:t>findBoardByBoardId(int) </a:t>
            </a:r>
            <a:r>
              <a:rPr lang="zh-CN" altLang="en-US" sz="1200" b="1" i="1" dirty="0"/>
              <a:t>通过</a:t>
            </a:r>
            <a:r>
              <a:rPr lang="af-ZA" altLang="zh-CN" sz="1200" b="1" i="1" dirty="0"/>
              <a:t>id</a:t>
            </a:r>
            <a:r>
              <a:rPr lang="zh-CN" altLang="en-US" sz="1200" b="1" i="1" dirty="0"/>
              <a:t>查找板块</a:t>
            </a:r>
            <a:endParaRPr lang="zh-CN" altLang="en-US" sz="1200" dirty="0"/>
          </a:p>
          <a:p>
            <a:pPr lvl="1"/>
            <a:r>
              <a:rPr lang="af-ZA" altLang="zh-CN" sz="1200" dirty="0"/>
              <a:t>findBoardByBoardName(String) </a:t>
            </a:r>
            <a:r>
              <a:rPr lang="zh-CN" altLang="en-US" sz="1200" b="1" i="1" dirty="0"/>
              <a:t>通过名称查找板块</a:t>
            </a:r>
            <a:endParaRPr lang="zh-CN" altLang="en-US" sz="1200" dirty="0"/>
          </a:p>
          <a:p>
            <a:pPr lvl="1"/>
            <a:r>
              <a:rPr lang="af-ZA" altLang="zh-CN" sz="1200" dirty="0"/>
              <a:t>updateBoardByBoard(Board) </a:t>
            </a:r>
            <a:r>
              <a:rPr lang="zh-CN" altLang="en-US" sz="1200" b="1" i="1" dirty="0"/>
              <a:t>更新板块数据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deleteBoardById(int) </a:t>
            </a:r>
            <a:r>
              <a:rPr lang="zh-CN" altLang="en-US" sz="1200" b="1" i="1" dirty="0"/>
              <a:t>通过</a:t>
            </a:r>
            <a:r>
              <a:rPr lang="af-ZA" altLang="zh-CN" sz="1200" b="1" i="1" dirty="0"/>
              <a:t>id</a:t>
            </a:r>
            <a:r>
              <a:rPr lang="zh-CN" altLang="en-US" sz="1200" b="1" i="1" dirty="0"/>
              <a:t>删除板块</a:t>
            </a:r>
            <a:endParaRPr lang="zh-CN" altLang="en-US" sz="1200" dirty="0"/>
          </a:p>
          <a:p>
            <a:r>
              <a:rPr lang="af-ZA" altLang="zh-CN" sz="1200" dirty="0"/>
              <a:t>UserDao</a:t>
            </a:r>
          </a:p>
          <a:p>
            <a:pPr lvl="1"/>
            <a:r>
              <a:rPr lang="af-ZA" altLang="zh-CN" sz="1200" dirty="0"/>
              <a:t>findUserByUserName(String) </a:t>
            </a:r>
            <a:r>
              <a:rPr lang="zh-CN" altLang="en-US" sz="1200" b="1" i="1" dirty="0"/>
              <a:t>根据用户名查找用户</a:t>
            </a:r>
            <a:endParaRPr lang="zh-CN" altLang="en-US" sz="1200" dirty="0"/>
          </a:p>
          <a:p>
            <a:pPr lvl="1"/>
            <a:r>
              <a:rPr lang="af-ZA" altLang="zh-CN" sz="1200" dirty="0"/>
              <a:t>findUserByUserId(int) </a:t>
            </a:r>
            <a:r>
              <a:rPr lang="zh-CN" altLang="en-US" sz="1200" b="1" i="1" dirty="0"/>
              <a:t>通过</a:t>
            </a:r>
            <a:r>
              <a:rPr lang="af-ZA" altLang="zh-CN" sz="1200" b="1" i="1" dirty="0"/>
              <a:t>id</a:t>
            </a:r>
            <a:r>
              <a:rPr lang="zh-CN" altLang="en-US" sz="1200" b="1" i="1" dirty="0"/>
              <a:t>查找用户</a:t>
            </a:r>
            <a:endParaRPr lang="zh-CN" altLang="en-US" sz="1200" dirty="0"/>
          </a:p>
          <a:p>
            <a:pPr lvl="1"/>
            <a:r>
              <a:rPr lang="af-ZA" altLang="zh-CN" sz="1200" dirty="0"/>
              <a:t>addUser(User) </a:t>
            </a:r>
            <a:r>
              <a:rPr lang="zh-CN" altLang="en-US" sz="1200" b="1" i="1" dirty="0"/>
              <a:t>插入用户信息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deleteUserByUserName(String) </a:t>
            </a:r>
            <a:r>
              <a:rPr lang="zh-CN" altLang="en-US" sz="1200" b="1" i="1" dirty="0"/>
              <a:t>根据用户名删除用户信息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updateUserByUserName(String)</a:t>
            </a:r>
            <a:r>
              <a:rPr lang="zh-CN" altLang="af-ZA" sz="1200" dirty="0"/>
              <a:t>　</a:t>
            </a:r>
            <a:r>
              <a:rPr lang="zh-CN" altLang="en-US" sz="1200" b="1" i="1" dirty="0"/>
              <a:t>更新用户信息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getUserPasswordByUserName(String) </a:t>
            </a:r>
            <a:r>
              <a:rPr lang="zh-CN" altLang="en-US" sz="1200" b="1" i="1" dirty="0"/>
              <a:t>根据用户名查找用户密码</a:t>
            </a:r>
            <a:endParaRPr lang="zh-CN" altLang="en-US" sz="1200" dirty="0"/>
          </a:p>
          <a:p>
            <a:pPr lvl="1"/>
            <a:r>
              <a:rPr lang="af-ZA" altLang="zh-CN" sz="1200" dirty="0"/>
              <a:t>getAllUserInfo() </a:t>
            </a:r>
            <a:r>
              <a:rPr lang="zh-CN" altLang="en-US" sz="1200" b="1" i="1" dirty="0"/>
              <a:t>获取所有用户信息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06DFA1-EA40-4AB9-B041-62F97A5DFE23}"/>
              </a:ext>
            </a:extLst>
          </p:cNvPr>
          <p:cNvSpPr txBox="1"/>
          <p:nvPr/>
        </p:nvSpPr>
        <p:spPr>
          <a:xfrm>
            <a:off x="6561782" y="1868214"/>
            <a:ext cx="44135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altLang="zh-CN" sz="1200" dirty="0"/>
              <a:t>PostDao</a:t>
            </a:r>
          </a:p>
          <a:p>
            <a:pPr lvl="1"/>
            <a:r>
              <a:rPr lang="af-ZA" altLang="zh-CN" sz="1200" dirty="0"/>
              <a:t>addPost(Post) </a:t>
            </a:r>
            <a:r>
              <a:rPr lang="zh-CN" altLang="en-US" sz="1200" b="1" i="1" dirty="0"/>
              <a:t>添加帖子</a:t>
            </a:r>
            <a:endParaRPr lang="zh-CN" altLang="en-US" sz="1200" dirty="0"/>
          </a:p>
          <a:p>
            <a:pPr lvl="1"/>
            <a:r>
              <a:rPr lang="af-ZA" altLang="zh-CN" sz="1200" dirty="0"/>
              <a:t>findPostByPostId(int) </a:t>
            </a:r>
            <a:r>
              <a:rPr lang="zh-CN" altLang="en-US" sz="1200" b="1" i="1" dirty="0"/>
              <a:t>通过</a:t>
            </a:r>
            <a:r>
              <a:rPr lang="af-ZA" altLang="zh-CN" sz="1200" b="1" i="1" dirty="0"/>
              <a:t>id</a:t>
            </a:r>
            <a:r>
              <a:rPr lang="zh-CN" altLang="en-US" sz="1200" b="1" i="1" dirty="0"/>
              <a:t>查找帖子</a:t>
            </a:r>
            <a:endParaRPr lang="zh-CN" altLang="en-US" sz="1200" dirty="0"/>
          </a:p>
          <a:p>
            <a:pPr lvl="1"/>
            <a:r>
              <a:rPr lang="af-ZA" altLang="zh-CN" sz="1200" dirty="0"/>
              <a:t>listAllPostInfo() </a:t>
            </a:r>
            <a:r>
              <a:rPr lang="zh-CN" altLang="en-US" sz="1200" b="1" i="1" dirty="0"/>
              <a:t>列出全部主题信息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deletePostById(int) </a:t>
            </a:r>
            <a:r>
              <a:rPr lang="zh-CN" altLang="en-US" sz="1200" b="1" i="1" dirty="0"/>
              <a:t>删除帖子</a:t>
            </a:r>
            <a:endParaRPr lang="zh-CN" altLang="en-US" sz="1200" dirty="0"/>
          </a:p>
          <a:p>
            <a:pPr lvl="1"/>
            <a:r>
              <a:rPr lang="af-ZA" altLang="zh-CN" sz="1200" dirty="0"/>
              <a:t>updatePostByPost(Post) </a:t>
            </a:r>
            <a:r>
              <a:rPr lang="zh-CN" altLang="en-US" sz="1200" b="1" i="1" dirty="0"/>
              <a:t>更新主题信息</a:t>
            </a:r>
            <a:endParaRPr lang="zh-CN" altLang="en-US" sz="1200" dirty="0"/>
          </a:p>
          <a:p>
            <a:r>
              <a:rPr lang="af-ZA" altLang="zh-CN" sz="1200" dirty="0"/>
              <a:t>ReplyDao</a:t>
            </a:r>
          </a:p>
          <a:p>
            <a:pPr lvl="1"/>
            <a:r>
              <a:rPr lang="af-ZA" altLang="zh-CN" sz="1200" dirty="0"/>
              <a:t>addReply(Reply) </a:t>
            </a:r>
            <a:r>
              <a:rPr lang="zh-CN" altLang="en-US" sz="1200" b="1" i="1" dirty="0"/>
              <a:t>添加回复</a:t>
            </a:r>
            <a:endParaRPr lang="zh-CN" altLang="en-US" sz="1200" dirty="0"/>
          </a:p>
          <a:p>
            <a:pPr lvl="1"/>
            <a:r>
              <a:rPr lang="af-ZA" altLang="zh-CN" sz="1200" dirty="0"/>
              <a:t>listReplyByPostId(int) </a:t>
            </a:r>
            <a:r>
              <a:rPr lang="zh-CN" altLang="en-US" sz="1200" b="1" i="1" dirty="0"/>
              <a:t>通过帖子</a:t>
            </a:r>
            <a:r>
              <a:rPr lang="af-ZA" altLang="zh-CN" sz="1200" b="1" i="1" dirty="0"/>
              <a:t>id</a:t>
            </a:r>
            <a:r>
              <a:rPr lang="zh-CN" altLang="en-US" sz="1200" b="1" i="1" dirty="0"/>
              <a:t>查找帖子回复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deleteReplyById(int) </a:t>
            </a:r>
            <a:r>
              <a:rPr lang="zh-CN" altLang="en-US" sz="1200" b="1" i="1" dirty="0"/>
              <a:t>删除回复</a:t>
            </a:r>
            <a:endParaRPr lang="zh-CN" altLang="en-US" sz="1200" dirty="0"/>
          </a:p>
          <a:p>
            <a:pPr lvl="1"/>
            <a:r>
              <a:rPr lang="af-ZA" altLang="zh-CN" sz="1200" dirty="0"/>
              <a:t>findReplyByReplyId(int) </a:t>
            </a:r>
            <a:r>
              <a:rPr lang="zh-CN" altLang="en-US" sz="1200" b="1" i="1" dirty="0"/>
              <a:t>通过</a:t>
            </a:r>
            <a:r>
              <a:rPr lang="af-ZA" altLang="zh-CN" sz="1200" b="1" i="1" dirty="0"/>
              <a:t>id</a:t>
            </a:r>
            <a:r>
              <a:rPr lang="zh-CN" altLang="en-US" sz="1200" b="1" i="1" dirty="0"/>
              <a:t>查找回复</a:t>
            </a:r>
            <a:endParaRPr lang="zh-CN" altLang="en-US" sz="1200" dirty="0"/>
          </a:p>
          <a:p>
            <a:r>
              <a:rPr lang="af-ZA" altLang="zh-CN" sz="1200" dirty="0"/>
              <a:t>UserLoginLogDao</a:t>
            </a:r>
          </a:p>
          <a:p>
            <a:pPr lvl="1"/>
            <a:r>
              <a:rPr lang="af-ZA" altLang="zh-CN" sz="1200" dirty="0"/>
              <a:t>listAllUserLoginLog() </a:t>
            </a:r>
            <a:r>
              <a:rPr lang="zh-CN" altLang="en-US" sz="1200" b="1" i="1" dirty="0"/>
              <a:t>列出所有用户登录信息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addUserLoginLog(UserLoginLog) </a:t>
            </a:r>
            <a:r>
              <a:rPr lang="zh-CN" altLang="en-US" sz="1200" b="1" i="1" dirty="0"/>
              <a:t>插入用户登录信息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044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7"/>
            <a:ext cx="8827139" cy="11371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735279" y="443529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Service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-API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01CD13-14AA-4022-BB81-8E0D2DAF1E61}"/>
              </a:ext>
            </a:extLst>
          </p:cNvPr>
          <p:cNvSpPr txBox="1"/>
          <p:nvPr/>
        </p:nvSpPr>
        <p:spPr>
          <a:xfrm flipH="1">
            <a:off x="397461" y="1749972"/>
            <a:ext cx="48997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altLang="zh-CN" sz="1200" dirty="0"/>
              <a:t>PostService</a:t>
            </a:r>
          </a:p>
          <a:p>
            <a:pPr lvl="1"/>
            <a:r>
              <a:rPr lang="af-ZA" altLang="zh-CN" sz="1200" dirty="0"/>
              <a:t>addPostByPost(Post)</a:t>
            </a:r>
            <a:r>
              <a:rPr lang="zh-CN" altLang="en-US" sz="1200" b="1" i="1" dirty="0"/>
              <a:t>添加主题</a:t>
            </a:r>
            <a:endParaRPr lang="zh-CN" altLang="en-US" sz="1200" dirty="0"/>
          </a:p>
          <a:p>
            <a:pPr lvl="1"/>
            <a:r>
              <a:rPr lang="af-ZA" altLang="zh-CN" sz="1200" dirty="0"/>
              <a:t>listPostContent(int) </a:t>
            </a:r>
            <a:r>
              <a:rPr lang="zh-CN" altLang="en-US" sz="1200" b="1" i="1" dirty="0"/>
              <a:t>通过序列号列出主题内容</a:t>
            </a:r>
            <a:endParaRPr lang="zh-CN" altLang="en-US" sz="1200" dirty="0"/>
          </a:p>
          <a:p>
            <a:pPr lvl="1"/>
            <a:r>
              <a:rPr lang="af-ZA" altLang="zh-CN" sz="1200" dirty="0"/>
              <a:t>listAllPost() </a:t>
            </a:r>
            <a:r>
              <a:rPr lang="zh-CN" altLang="en-US" sz="1200" b="1" i="1" dirty="0"/>
              <a:t>列出所有主题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deletePost(int) </a:t>
            </a:r>
            <a:r>
              <a:rPr lang="zh-CN" altLang="en-US" sz="1200" b="1" i="1" dirty="0"/>
              <a:t>通过序列号删除主题</a:t>
            </a:r>
            <a:endParaRPr lang="zh-CN" altLang="en-US" sz="1200" dirty="0"/>
          </a:p>
          <a:p>
            <a:r>
              <a:rPr lang="af-ZA" altLang="zh-CN" sz="1200" dirty="0"/>
              <a:t>LoginLogService</a:t>
            </a:r>
          </a:p>
          <a:p>
            <a:pPr lvl="1"/>
            <a:r>
              <a:rPr lang="af-ZA" altLang="zh-CN" sz="1200" dirty="0"/>
              <a:t>listAllUserLoginLog() </a:t>
            </a:r>
            <a:r>
              <a:rPr lang="zh-CN" altLang="en-US" sz="1200" b="1" i="1" dirty="0"/>
              <a:t>列出所有用户登入信息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addUserLoginLog(UserLoginLog) </a:t>
            </a:r>
            <a:r>
              <a:rPr lang="zh-CN" altLang="en-US" sz="1200" b="1" i="1" dirty="0"/>
              <a:t>插入用户登入信息</a:t>
            </a:r>
            <a:endParaRPr lang="zh-CN" altLang="en-US" sz="1200" dirty="0"/>
          </a:p>
          <a:p>
            <a:r>
              <a:rPr lang="af-ZA" altLang="zh-CN" sz="1200" dirty="0"/>
              <a:t>ReplyService</a:t>
            </a:r>
          </a:p>
          <a:p>
            <a:pPr lvl="1"/>
            <a:r>
              <a:rPr lang="af-ZA" altLang="zh-CN" sz="1200" dirty="0"/>
              <a:t>addReply(Reply) </a:t>
            </a:r>
            <a:r>
              <a:rPr lang="zh-CN" altLang="en-US" sz="1200" b="1" i="1" dirty="0"/>
              <a:t>添加回复</a:t>
            </a:r>
            <a:endParaRPr lang="zh-CN" altLang="en-US" sz="1200" dirty="0"/>
          </a:p>
          <a:p>
            <a:pPr lvl="1"/>
            <a:r>
              <a:rPr lang="af-ZA" altLang="zh-CN" sz="1200" dirty="0"/>
              <a:t>listReplyByPostId(int) </a:t>
            </a:r>
            <a:r>
              <a:rPr lang="zh-CN" altLang="en-US" sz="1200" b="1" i="1" dirty="0"/>
              <a:t>通过主题序列号列出回复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deleteReply(int) </a:t>
            </a:r>
            <a:r>
              <a:rPr lang="zh-CN" altLang="en-US" sz="1200" b="1" i="1" dirty="0"/>
              <a:t>删除回复</a:t>
            </a:r>
            <a:endParaRPr lang="zh-CN" altLang="en-US" sz="1200" dirty="0"/>
          </a:p>
          <a:p>
            <a:r>
              <a:rPr lang="af-ZA" altLang="zh-CN" sz="1200" dirty="0"/>
              <a:t>UserService</a:t>
            </a:r>
          </a:p>
          <a:p>
            <a:pPr lvl="1"/>
            <a:r>
              <a:rPr lang="af-ZA" altLang="zh-CN" sz="1200" dirty="0"/>
              <a:t>addUser(User) </a:t>
            </a:r>
            <a:r>
              <a:rPr lang="zh-CN" altLang="en-US" sz="1200" b="1" i="1" dirty="0"/>
              <a:t>添加用户</a:t>
            </a:r>
            <a:endParaRPr lang="zh-CN" altLang="en-US" sz="1200" dirty="0"/>
          </a:p>
          <a:p>
            <a:pPr lvl="1"/>
            <a:r>
              <a:rPr lang="af-ZA" altLang="zh-CN" sz="1200" dirty="0"/>
              <a:t>updateUserByUserName(User) </a:t>
            </a:r>
            <a:r>
              <a:rPr lang="zh-CN" altLang="en-US" sz="1200" b="1" i="1" dirty="0"/>
              <a:t>通过用户名更新用户信息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getUserByUserName(String) </a:t>
            </a:r>
            <a:r>
              <a:rPr lang="zh-CN" altLang="en-US" sz="1200" b="1" i="1" dirty="0"/>
              <a:t>通过用户名获得用户信息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deleteUserByUserName(String) </a:t>
            </a:r>
            <a:r>
              <a:rPr lang="zh-CN" altLang="en-US" sz="1200" b="1" i="1" dirty="0"/>
              <a:t>通过用户名删除用户信息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loginSuccess(User) </a:t>
            </a:r>
            <a:r>
              <a:rPr lang="zh-CN" altLang="en-US" sz="1200" b="1" i="1" dirty="0"/>
              <a:t>获得用户名</a:t>
            </a:r>
            <a:endParaRPr lang="zh-CN" altLang="en-US" sz="1200" dirty="0"/>
          </a:p>
          <a:p>
            <a:pPr lvl="1"/>
            <a:r>
              <a:rPr lang="af-ZA" altLang="zh-CN" sz="1200" dirty="0"/>
              <a:t>getPassword(String) </a:t>
            </a:r>
            <a:r>
              <a:rPr lang="zh-CN" altLang="en-US" sz="1200" b="1" i="1" dirty="0"/>
              <a:t>获得密码</a:t>
            </a:r>
            <a:endParaRPr lang="zh-CN" altLang="en-US" sz="1200" dirty="0"/>
          </a:p>
          <a:p>
            <a:pPr lvl="1"/>
            <a:r>
              <a:rPr lang="af-ZA" altLang="zh-CN" sz="1200" dirty="0"/>
              <a:t>getAllUser() </a:t>
            </a:r>
            <a:r>
              <a:rPr lang="zh-CN" altLang="en-US" sz="1200" b="1" i="1" dirty="0"/>
              <a:t>获得所有用户信息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06DFA1-EA40-4AB9-B041-62F97A5DFE23}"/>
              </a:ext>
            </a:extLst>
          </p:cNvPr>
          <p:cNvSpPr txBox="1"/>
          <p:nvPr/>
        </p:nvSpPr>
        <p:spPr>
          <a:xfrm>
            <a:off x="5930387" y="1883979"/>
            <a:ext cx="5044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altLang="zh-CN" sz="1200" dirty="0"/>
              <a:t>BoardService</a:t>
            </a:r>
          </a:p>
          <a:p>
            <a:pPr lvl="1"/>
            <a:r>
              <a:rPr lang="af-ZA" altLang="zh-CN" sz="1200" dirty="0"/>
              <a:t>addBoardByBoard(Board) </a:t>
            </a:r>
            <a:r>
              <a:rPr lang="zh-CN" altLang="en-US" sz="1200" b="1" i="1" dirty="0"/>
              <a:t>添加板块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deleteBoardByBoardName(String) </a:t>
            </a:r>
            <a:r>
              <a:rPr lang="zh-CN" altLang="en-US" sz="1200" b="1" i="1" dirty="0"/>
              <a:t>根据板块名字更新板块信息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listAllBoard() </a:t>
            </a:r>
            <a:r>
              <a:rPr lang="zh-CN" altLang="en-US" sz="1200" b="1" i="1" dirty="0"/>
              <a:t>列出所有板块</a:t>
            </a:r>
            <a:endParaRPr lang="zh-CN" altLang="en-US" sz="1200" dirty="0"/>
          </a:p>
          <a:p>
            <a:pPr lvl="1"/>
            <a:r>
              <a:rPr lang="af-ZA" altLang="zh-CN" sz="1200" dirty="0"/>
              <a:t>listAllPostOfBoard(int) </a:t>
            </a:r>
            <a:r>
              <a:rPr lang="zh-CN" altLang="en-US" sz="1200" b="1" i="1" dirty="0"/>
              <a:t>通过板块序列号列出板块下的所有主题</a:t>
            </a:r>
            <a:endParaRPr lang="zh-CN" altLang="en-US" sz="1200" dirty="0"/>
          </a:p>
          <a:p>
            <a:pPr lvl="1"/>
            <a:r>
              <a:rPr lang="af-ZA" altLang="zh-CN" sz="1200" dirty="0"/>
              <a:t>intoBoardByBoardId(int) </a:t>
            </a:r>
            <a:r>
              <a:rPr lang="zh-CN" altLang="en-US" sz="1200" b="1" i="1" dirty="0"/>
              <a:t>通过板块序列号进入板块</a:t>
            </a:r>
            <a:endParaRPr lang="zh-CN" altLang="en-US" sz="1200" dirty="0"/>
          </a:p>
          <a:p>
            <a:pPr lvl="1"/>
            <a:r>
              <a:rPr lang="af-ZA" altLang="zh-CN" sz="1200" dirty="0"/>
              <a:t>intoBoardByBoardName(String) </a:t>
            </a:r>
            <a:r>
              <a:rPr lang="zh-CN" altLang="en-US" sz="1200" b="1" i="1" dirty="0"/>
              <a:t>通过板块名字进入板块</a:t>
            </a:r>
            <a:endParaRPr lang="zh-CN" altLang="en-US" sz="1200" dirty="0"/>
          </a:p>
          <a:p>
            <a:pPr lvl="1"/>
            <a:r>
              <a:rPr lang="af-ZA" altLang="zh-CN" sz="1200" dirty="0"/>
              <a:t>updatePostNum(int) </a:t>
            </a:r>
            <a:r>
              <a:rPr lang="zh-CN" altLang="en-US" sz="1200" b="1" i="1" dirty="0"/>
              <a:t>通过板块序列号更新板块下的主题数量</a:t>
            </a:r>
            <a:endParaRPr lang="zh-CN" altLang="en-US" sz="1200" dirty="0"/>
          </a:p>
          <a:p>
            <a:pPr lvl="1"/>
            <a:r>
              <a:rPr lang="af-ZA" altLang="zh-CN" sz="1200" dirty="0"/>
              <a:t>updateBoardInfo(Board) </a:t>
            </a:r>
            <a:r>
              <a:rPr lang="zh-CN" altLang="en-US" sz="1200" b="1" i="1" dirty="0"/>
              <a:t>更新板块信息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deleteBoard(int) </a:t>
            </a:r>
            <a:r>
              <a:rPr lang="zh-CN" altLang="en-US" sz="1200" b="1" i="1" dirty="0"/>
              <a:t>通过序列号删除板块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1650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282722"/>
            <a:ext cx="8827139" cy="11371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2810551" y="445212"/>
            <a:ext cx="6405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Controller-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RequestMapping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01CD13-14AA-4022-BB81-8E0D2DAF1E61}"/>
              </a:ext>
            </a:extLst>
          </p:cNvPr>
          <p:cNvSpPr txBox="1"/>
          <p:nvPr/>
        </p:nvSpPr>
        <p:spPr>
          <a:xfrm flipH="1">
            <a:off x="397461" y="1749972"/>
            <a:ext cx="489975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altLang="zh-CN" sz="1200" dirty="0"/>
              <a:t>AdminController</a:t>
            </a:r>
          </a:p>
          <a:p>
            <a:pPr lvl="1"/>
            <a:r>
              <a:rPr lang="af-ZA" altLang="zh-CN" sz="1200" dirty="0"/>
              <a:t>manageCenter(HttpServleRequest) </a:t>
            </a:r>
            <a:r>
              <a:rPr lang="zh-CN" altLang="en-US" sz="1200" b="1" i="1" dirty="0"/>
              <a:t>论坛管理中心</a:t>
            </a:r>
            <a:endParaRPr lang="zh-CN" altLang="en-US" sz="1200" dirty="0"/>
          </a:p>
          <a:p>
            <a:pPr lvl="1"/>
            <a:r>
              <a:rPr lang="af-ZA" altLang="zh-CN" sz="1200" dirty="0"/>
              <a:t>manageBoard(HttpServleRequest) </a:t>
            </a:r>
            <a:r>
              <a:rPr lang="zh-CN" altLang="en-US" sz="1200" b="1" i="1" dirty="0"/>
              <a:t>论坛版块管理中心</a:t>
            </a:r>
            <a:endParaRPr lang="zh-CN" altLang="en-US" sz="1200" dirty="0"/>
          </a:p>
          <a:p>
            <a:pPr lvl="1"/>
            <a:r>
              <a:rPr lang="af-ZA" altLang="zh-CN" sz="1200" dirty="0"/>
              <a:t>addBoard(Board,HttpServleRequest) </a:t>
            </a:r>
            <a:r>
              <a:rPr lang="zh-CN" altLang="en-US" sz="1200" b="1" i="1" dirty="0"/>
              <a:t>添加论坛板块</a:t>
            </a:r>
            <a:endParaRPr lang="zh-CN" altLang="en-US" sz="1200" dirty="0"/>
          </a:p>
          <a:p>
            <a:pPr lvl="1"/>
            <a:r>
              <a:rPr lang="af-ZA" altLang="zh-CN" sz="1200" dirty="0"/>
              <a:t>updateBoard(Board,HttpServleRequest) </a:t>
            </a:r>
            <a:r>
              <a:rPr lang="zh-CN" altLang="en-US" sz="1200" b="1" i="1" dirty="0"/>
              <a:t>修改板块信息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manageUser(HttpServleRequest) </a:t>
            </a:r>
            <a:r>
              <a:rPr lang="zh-CN" altLang="en-US" sz="1200" b="1" i="1" dirty="0"/>
              <a:t>管理用户信息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managePost(HttpServleRequest) </a:t>
            </a:r>
            <a:r>
              <a:rPr lang="zh-CN" altLang="en-US" sz="1200" b="1" i="1" dirty="0"/>
              <a:t>管理发表的主题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deletePost(int,int) </a:t>
            </a:r>
            <a:r>
              <a:rPr lang="zh-CN" altLang="en-US" sz="1200" b="1" i="1" dirty="0"/>
              <a:t>删除已经发表的主题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deleteRely(int,int) </a:t>
            </a:r>
            <a:r>
              <a:rPr lang="zh-CN" altLang="en-US" sz="1200" b="1" i="1" dirty="0"/>
              <a:t>删除回复</a:t>
            </a:r>
            <a:endParaRPr lang="zh-CN" altLang="en-US" sz="1200" dirty="0"/>
          </a:p>
          <a:p>
            <a:pPr lvl="1"/>
            <a:r>
              <a:rPr lang="af-ZA" altLang="zh-CN" sz="1200" dirty="0"/>
              <a:t>deleteBoard(int) </a:t>
            </a:r>
            <a:r>
              <a:rPr lang="zh-CN" altLang="en-US" sz="1200" b="1" i="1" dirty="0"/>
              <a:t>删除板块</a:t>
            </a:r>
            <a:endParaRPr lang="zh-CN" altLang="en-US" sz="1200" dirty="0"/>
          </a:p>
          <a:p>
            <a:r>
              <a:rPr lang="af-ZA" altLang="zh-CN" sz="1200" dirty="0"/>
              <a:t>BoardController</a:t>
            </a:r>
          </a:p>
          <a:p>
            <a:pPr lvl="1"/>
            <a:r>
              <a:rPr lang="af-ZA" altLang="zh-CN" sz="1200" dirty="0"/>
              <a:t>intoBoard(int,HttpServletRequest)</a:t>
            </a:r>
            <a:r>
              <a:rPr lang="zh-CN" altLang="en-US" sz="1200" b="1" i="1" dirty="0"/>
              <a:t>显示相应板块的帖子</a:t>
            </a:r>
            <a:endParaRPr lang="zh-CN" altLang="en-US" sz="1200" dirty="0"/>
          </a:p>
          <a:p>
            <a:r>
              <a:rPr lang="af-ZA" altLang="zh-CN" sz="1200" dirty="0"/>
              <a:t>MainController</a:t>
            </a:r>
          </a:p>
          <a:p>
            <a:pPr lvl="1"/>
            <a:r>
              <a:rPr lang="af-ZA" altLang="zh-CN" sz="1200" dirty="0"/>
              <a:t>index(HttpServletRequest) </a:t>
            </a:r>
            <a:r>
              <a:rPr lang="zh-CN" altLang="en-US" sz="1200" b="1" i="1" dirty="0"/>
              <a:t>显示主页</a:t>
            </a:r>
            <a:endParaRPr lang="zh-CN" altLang="en-US" sz="1200" dirty="0"/>
          </a:p>
          <a:p>
            <a:pPr lvl="1"/>
            <a:r>
              <a:rPr lang="af-ZA" altLang="zh-CN" sz="1200" dirty="0"/>
              <a:t>mainPage(HttpServletRequest) </a:t>
            </a:r>
            <a:r>
              <a:rPr lang="zh-CN" altLang="en-US" sz="1200" b="1" i="1" dirty="0"/>
              <a:t>显示内容主页</a:t>
            </a:r>
            <a:endParaRPr lang="zh-CN" altLang="en-US" sz="1200" dirty="0"/>
          </a:p>
          <a:p>
            <a:pPr lvl="1"/>
            <a:r>
              <a:rPr lang="af-ZA" altLang="zh-CN" sz="1200" dirty="0"/>
              <a:t>userLogin() </a:t>
            </a:r>
            <a:r>
              <a:rPr lang="zh-CN" altLang="en-US" sz="1200" b="1" i="1" dirty="0"/>
              <a:t>显示用户登录页面</a:t>
            </a:r>
            <a:endParaRPr lang="zh-CN" altLang="en-US" sz="1200" dirty="0"/>
          </a:p>
          <a:p>
            <a:pPr lvl="1"/>
            <a:r>
              <a:rPr lang="af-ZA" altLang="zh-CN" sz="1200" dirty="0"/>
              <a:t>userRegister() </a:t>
            </a:r>
            <a:r>
              <a:rPr lang="zh-CN" altLang="en-US" sz="1200" b="1" i="1" dirty="0"/>
              <a:t>显示注册页面</a:t>
            </a:r>
            <a:endParaRPr lang="zh-CN" altLang="en-US" sz="1200" dirty="0"/>
          </a:p>
          <a:p>
            <a:pPr lvl="1"/>
            <a:r>
              <a:rPr lang="af-ZA" altLang="zh-CN" sz="1200" dirty="0"/>
              <a:t>addPost(String,String,HttpServletRequest) </a:t>
            </a:r>
            <a:r>
              <a:rPr lang="zh-CN" altLang="en-US" sz="1200" b="1" i="1" dirty="0"/>
              <a:t>添加主题页面</a:t>
            </a:r>
            <a:endParaRPr lang="zh-CN" altLang="en-US" sz="1200" dirty="0"/>
          </a:p>
          <a:p>
            <a:pPr lvl="1"/>
            <a:r>
              <a:rPr lang="af-ZA" altLang="zh-CN" sz="1200" dirty="0"/>
              <a:t>addReply(int,String,HttpServletRequest) </a:t>
            </a:r>
            <a:r>
              <a:rPr lang="zh-CN" altLang="en-US" sz="1200" b="1" i="1" dirty="0"/>
              <a:t>显示添加回复页面</a:t>
            </a:r>
            <a:endParaRPr lang="zh-CN" altLang="en-US" sz="1200" dirty="0"/>
          </a:p>
          <a:p>
            <a:pPr lvl="1"/>
            <a:r>
              <a:rPr lang="af-ZA" altLang="zh-CN" sz="1200" dirty="0"/>
              <a:t>addBoardPage() </a:t>
            </a:r>
            <a:r>
              <a:rPr lang="zh-CN" altLang="en-US" sz="1200" b="1" i="1" dirty="0"/>
              <a:t>显示添加板块的页面</a:t>
            </a:r>
            <a:endParaRPr lang="zh-CN" altLang="en-US" sz="1200" dirty="0"/>
          </a:p>
          <a:p>
            <a:pPr lvl="1"/>
            <a:r>
              <a:rPr lang="af-ZA" altLang="zh-CN" sz="1200" dirty="0"/>
              <a:t>updateBoardPage(int,HttpServletRequest) </a:t>
            </a:r>
            <a:r>
              <a:rPr lang="zh-CN" altLang="en-US" sz="1200" b="1" i="1" dirty="0"/>
              <a:t>显示板块</a:t>
            </a:r>
            <a:endParaRPr lang="zh-CN" altLang="en-US" sz="1200" dirty="0"/>
          </a:p>
          <a:p>
            <a:pPr lvl="1"/>
            <a:r>
              <a:rPr lang="af-ZA" altLang="zh-CN" sz="1200" dirty="0"/>
              <a:t>error() </a:t>
            </a:r>
            <a:r>
              <a:rPr lang="zh-CN" altLang="en-US" sz="1200" b="1" i="1" dirty="0"/>
              <a:t>显示错误页面</a:t>
            </a:r>
            <a:endParaRPr lang="zh-CN" altLang="en-US" sz="1200" dirty="0"/>
          </a:p>
          <a:p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06DFA1-EA40-4AB9-B041-62F97A5DFE23}"/>
              </a:ext>
            </a:extLst>
          </p:cNvPr>
          <p:cNvSpPr txBox="1"/>
          <p:nvPr/>
        </p:nvSpPr>
        <p:spPr>
          <a:xfrm>
            <a:off x="6561782" y="1868214"/>
            <a:ext cx="441357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altLang="zh-CN" sz="1200" dirty="0"/>
              <a:t>PostController</a:t>
            </a:r>
          </a:p>
          <a:p>
            <a:pPr lvl="1"/>
            <a:r>
              <a:rPr lang="af-ZA" altLang="zh-CN" sz="1200" dirty="0"/>
              <a:t>addPost(Post) </a:t>
            </a:r>
            <a:r>
              <a:rPr lang="zh-CN" altLang="en-US" sz="1200" b="1" i="1" dirty="0"/>
              <a:t>添加帖子</a:t>
            </a:r>
            <a:endParaRPr lang="zh-CN" altLang="en-US" sz="1200" dirty="0"/>
          </a:p>
          <a:p>
            <a:pPr lvl="1"/>
            <a:r>
              <a:rPr lang="af-ZA" altLang="zh-CN" sz="1200" dirty="0"/>
              <a:t>intoPost(int,HttpServletRequest) </a:t>
            </a:r>
            <a:r>
              <a:rPr lang="zh-CN" altLang="en-US" sz="1200" b="1" i="1" dirty="0"/>
              <a:t>查看帖子</a:t>
            </a:r>
            <a:endParaRPr lang="zh-CN" altLang="en-US" sz="1200" dirty="0"/>
          </a:p>
          <a:p>
            <a:r>
              <a:rPr lang="af-ZA" altLang="zh-CN" sz="1200" dirty="0"/>
              <a:t>UserController</a:t>
            </a:r>
          </a:p>
          <a:p>
            <a:pPr lvl="1"/>
            <a:r>
              <a:rPr lang="af-ZA" altLang="zh-CN" sz="1200" dirty="0"/>
              <a:t>userLogin(User,HttpServletRequest,RedirectAttributes) </a:t>
            </a:r>
            <a:r>
              <a:rPr lang="zh-CN" altLang="en-US" sz="1200" b="1" i="1" dirty="0"/>
              <a:t>用户登录</a:t>
            </a:r>
            <a:endParaRPr lang="zh-CN" altLang="en-US" sz="1200" dirty="0"/>
          </a:p>
          <a:p>
            <a:pPr lvl="1"/>
            <a:r>
              <a:rPr lang="af-ZA" altLang="zh-CN" sz="1200" dirty="0"/>
              <a:t>userRegister(User,HttpServletRequest) </a:t>
            </a:r>
            <a:r>
              <a:rPr lang="zh-CN" altLang="en-US" sz="1200" b="1" i="1" dirty="0"/>
              <a:t>用户注册</a:t>
            </a:r>
            <a:endParaRPr lang="zh-CN" altLang="en-US" sz="1200" dirty="0"/>
          </a:p>
          <a:p>
            <a:pPr lvl="1"/>
            <a:r>
              <a:rPr lang="af-ZA" altLang="zh-CN" sz="1200" dirty="0"/>
              <a:t>listUpdateInfoPage(String,HttpServletRequest) </a:t>
            </a:r>
            <a:r>
              <a:rPr lang="zh-CN" altLang="en-US" sz="1200" b="1" i="1" dirty="0"/>
              <a:t>显示个人信息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userUpdateInfoPage(String,HttpServletRequest) </a:t>
            </a:r>
            <a:r>
              <a:rPr lang="zh-CN" altLang="en-US" sz="1200" b="1" i="1" dirty="0"/>
              <a:t>修改个人信息页面</a:t>
            </a:r>
            <a:endParaRPr lang="zh-CN" altLang="en-US" sz="1200" dirty="0"/>
          </a:p>
          <a:p>
            <a:pPr lvl="1"/>
            <a:r>
              <a:rPr lang="af-ZA" altLang="zh-CN" sz="1200" dirty="0"/>
              <a:t>updateUserInfo(User,HttpServletRequest) </a:t>
            </a:r>
            <a:r>
              <a:rPr lang="zh-CN" altLang="en-US" sz="1200" b="1" i="1" dirty="0"/>
              <a:t>提交用户修改信息</a:t>
            </a:r>
            <a:endParaRPr lang="zh-CN" altLang="en-US" sz="1200" dirty="0"/>
          </a:p>
          <a:p>
            <a:pPr lvl="1"/>
            <a:r>
              <a:rPr lang="af-ZA" altLang="zh-CN" sz="1200" dirty="0"/>
              <a:t>loginOut(HttpServletRequest) </a:t>
            </a:r>
            <a:r>
              <a:rPr lang="zh-CN" altLang="en-US" sz="1200" b="1" i="1" dirty="0"/>
              <a:t>用户注销功能</a:t>
            </a:r>
            <a:endParaRPr lang="zh-CN" altLang="en-US" sz="1200" dirty="0"/>
          </a:p>
          <a:p>
            <a:r>
              <a:rPr lang="af-ZA" altLang="zh-CN" sz="1200" dirty="0"/>
              <a:t>ReplyController</a:t>
            </a:r>
          </a:p>
          <a:p>
            <a:pPr lvl="1"/>
            <a:r>
              <a:rPr lang="af-ZA" altLang="zh-CN" sz="1200" dirty="0"/>
              <a:t>addReply(Reply,HttpServletRequest) </a:t>
            </a:r>
            <a:r>
              <a:rPr lang="zh-CN" altLang="en-US" sz="1200" b="1" i="1" dirty="0"/>
              <a:t>添加回复</a:t>
            </a:r>
            <a:endParaRPr lang="zh-CN" altLang="en-US" sz="1200" dirty="0"/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2902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9206788" y="3478779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342629" y="3628654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4993110" y="3006465"/>
            <a:ext cx="332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cs typeface="+mn-ea"/>
                <a:sym typeface="+mn-lt"/>
              </a:rPr>
              <a:t>结果展示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613537" y="2770805"/>
            <a:ext cx="841304" cy="841304"/>
            <a:chOff x="6016268" y="2883155"/>
            <a:chExt cx="841304" cy="841304"/>
          </a:xfrm>
        </p:grpSpPr>
        <p:sp>
          <p:nvSpPr>
            <p:cNvPr id="12" name="椭圆 11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F9F9F9"/>
                  </a:solidFill>
                  <a:cs typeface="+mn-ea"/>
                  <a:sym typeface="+mn-lt"/>
                </a:rPr>
                <a:t>5</a:t>
              </a:r>
              <a:endParaRPr lang="zh-CN" altLang="en-US" sz="7200" b="1" dirty="0">
                <a:solidFill>
                  <a:srgbClr val="F9F9F9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2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735279" y="443529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首页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C698A18-69F8-4D0D-B747-DB043D1F7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4" y="1335048"/>
            <a:ext cx="7176116" cy="498585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A813AC3-CD0E-4446-A27D-D203087BAE1D}"/>
              </a:ext>
            </a:extLst>
          </p:cNvPr>
          <p:cNvSpPr txBox="1"/>
          <p:nvPr/>
        </p:nvSpPr>
        <p:spPr>
          <a:xfrm>
            <a:off x="441775" y="3429000"/>
            <a:ext cx="4006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首页显示</a:t>
            </a:r>
            <a:endParaRPr lang="en-US" altLang="zh-CN" dirty="0"/>
          </a:p>
          <a:p>
            <a:r>
              <a:rPr lang="zh-CN" altLang="en-US" dirty="0"/>
              <a:t>  在首页中能查看各个版块中的帖子，</a:t>
            </a:r>
            <a:endParaRPr lang="en-US" altLang="zh-CN" dirty="0"/>
          </a:p>
          <a:p>
            <a:r>
              <a:rPr lang="zh-CN" altLang="en-US" dirty="0"/>
              <a:t>并且能进行登陆和注册功能</a:t>
            </a:r>
          </a:p>
        </p:txBody>
      </p:sp>
    </p:spTree>
    <p:extLst>
      <p:ext uri="{BB962C8B-B14F-4D97-AF65-F5344CB8AC3E}">
        <p14:creationId xmlns:p14="http://schemas.microsoft.com/office/powerpoint/2010/main" val="316342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735279" y="443529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板块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A813AC3-CD0E-4446-A27D-D203087BAE1D}"/>
              </a:ext>
            </a:extLst>
          </p:cNvPr>
          <p:cNvSpPr txBox="1"/>
          <p:nvPr/>
        </p:nvSpPr>
        <p:spPr>
          <a:xfrm>
            <a:off x="441775" y="3429000"/>
            <a:ext cx="40062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首页显示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在首页中能查看各个版块中的帖子，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并且能进行登陆和注册功能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856AF5-4BFF-469B-B930-7F5FB1F8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02" y="1671145"/>
            <a:ext cx="7582484" cy="43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686899" y="443530"/>
            <a:ext cx="481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用户注册模块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007170-26B1-4B78-BF27-6C62314ED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600" y="1384917"/>
            <a:ext cx="8658687" cy="54730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387282-7DAD-4E48-B54E-426564FB72D9}"/>
              </a:ext>
            </a:extLst>
          </p:cNvPr>
          <p:cNvSpPr txBox="1"/>
          <p:nvPr/>
        </p:nvSpPr>
        <p:spPr>
          <a:xfrm>
            <a:off x="816745" y="3429000"/>
            <a:ext cx="2086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用户注册功能，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游客输入个人资料进行注册成为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一般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6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34"/>
          <p:cNvSpPr>
            <a:spLocks noEditPoints="1"/>
          </p:cNvSpPr>
          <p:nvPr/>
        </p:nvSpPr>
        <p:spPr bwMode="auto">
          <a:xfrm>
            <a:off x="10855607" y="1233526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6811194" y="1415702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47642" y="1154092"/>
            <a:ext cx="31347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cs typeface="+mn-ea"/>
                <a:sym typeface="+mn-lt"/>
              </a:rPr>
              <a:t>1.</a:t>
            </a:r>
            <a:r>
              <a:rPr lang="zh-CN" altLang="en-US" sz="2800" dirty="0">
                <a:cs typeface="+mn-ea"/>
                <a:sym typeface="+mn-lt"/>
              </a:rPr>
              <a:t>需求分析</a:t>
            </a:r>
            <a:endParaRPr lang="en-US" altLang="zh-CN" sz="2800" dirty="0">
              <a:cs typeface="+mn-ea"/>
              <a:sym typeface="+mn-lt"/>
            </a:endParaRPr>
          </a:p>
          <a:p>
            <a:pPr algn="dist"/>
            <a:endParaRPr lang="en-US" altLang="zh-CN" sz="2800" dirty="0">
              <a:cs typeface="+mn-ea"/>
              <a:sym typeface="+mn-lt"/>
            </a:endParaRPr>
          </a:p>
          <a:p>
            <a:pPr algn="dist"/>
            <a:r>
              <a:rPr lang="en-US" altLang="zh-CN" sz="2800" dirty="0">
                <a:cs typeface="+mn-ea"/>
                <a:sym typeface="+mn-lt"/>
              </a:rPr>
              <a:t>2.</a:t>
            </a:r>
            <a:r>
              <a:rPr lang="zh-CN" altLang="en-US" sz="2800" dirty="0">
                <a:cs typeface="+mn-ea"/>
                <a:sym typeface="+mn-lt"/>
              </a:rPr>
              <a:t>小组分工</a:t>
            </a:r>
          </a:p>
          <a:p>
            <a:pPr algn="dist"/>
            <a:endParaRPr lang="en-US" altLang="zh-CN" sz="2800" dirty="0">
              <a:cs typeface="+mn-ea"/>
              <a:sym typeface="+mn-lt"/>
            </a:endParaRPr>
          </a:p>
          <a:p>
            <a:pPr algn="dist"/>
            <a:r>
              <a:rPr lang="en-US" altLang="zh-CN" sz="2800" dirty="0">
                <a:cs typeface="+mn-ea"/>
                <a:sym typeface="+mn-lt"/>
              </a:rPr>
              <a:t>3.</a:t>
            </a:r>
            <a:r>
              <a:rPr lang="zh-CN" altLang="en-US" sz="2800" dirty="0">
                <a:cs typeface="+mn-ea"/>
                <a:sym typeface="+mn-lt"/>
              </a:rPr>
              <a:t>开发流程</a:t>
            </a:r>
            <a:endParaRPr lang="en-US" altLang="zh-CN" sz="2800" dirty="0">
              <a:cs typeface="+mn-ea"/>
              <a:sym typeface="+mn-lt"/>
            </a:endParaRPr>
          </a:p>
          <a:p>
            <a:pPr algn="dist"/>
            <a:endParaRPr lang="en-US" altLang="zh-CN" sz="2800" dirty="0">
              <a:cs typeface="+mn-ea"/>
              <a:sym typeface="+mn-lt"/>
            </a:endParaRPr>
          </a:p>
          <a:p>
            <a:pPr algn="dist"/>
            <a:r>
              <a:rPr lang="en-US" altLang="zh-CN" sz="2800" dirty="0">
                <a:cs typeface="+mn-ea"/>
                <a:sym typeface="+mn-lt"/>
              </a:rPr>
              <a:t>4.</a:t>
            </a:r>
            <a:r>
              <a:rPr lang="zh-CN" altLang="en-US" sz="2800" dirty="0">
                <a:cs typeface="+mn-ea"/>
                <a:sym typeface="+mn-lt"/>
              </a:rPr>
              <a:t>接口展示</a:t>
            </a:r>
            <a:endParaRPr lang="en-US" altLang="zh-CN" sz="2800" dirty="0">
              <a:cs typeface="+mn-ea"/>
              <a:sym typeface="+mn-lt"/>
            </a:endParaRPr>
          </a:p>
          <a:p>
            <a:pPr algn="dist"/>
            <a:endParaRPr lang="en-US" altLang="zh-CN" sz="2800" dirty="0">
              <a:cs typeface="+mn-ea"/>
              <a:sym typeface="+mn-lt"/>
            </a:endParaRPr>
          </a:p>
          <a:p>
            <a:pPr algn="dist"/>
            <a:r>
              <a:rPr lang="en-US" altLang="zh-CN" sz="2800" dirty="0">
                <a:cs typeface="+mn-ea"/>
                <a:sym typeface="+mn-lt"/>
              </a:rPr>
              <a:t>5.</a:t>
            </a:r>
            <a:r>
              <a:rPr lang="zh-CN" altLang="en-US" sz="2800" dirty="0">
                <a:cs typeface="+mn-ea"/>
                <a:sym typeface="+mn-lt"/>
              </a:rPr>
              <a:t>结果展示</a:t>
            </a:r>
          </a:p>
          <a:p>
            <a:pPr algn="dist"/>
            <a:endParaRPr lang="en-US" altLang="zh-CN" sz="2800" dirty="0">
              <a:cs typeface="+mn-ea"/>
              <a:sym typeface="+mn-lt"/>
            </a:endParaRPr>
          </a:p>
          <a:p>
            <a:pPr algn="dist"/>
            <a:endParaRPr lang="en-US" altLang="zh-CN" sz="2800" dirty="0">
              <a:cs typeface="+mn-ea"/>
              <a:sym typeface="+mn-lt"/>
            </a:endParaRPr>
          </a:p>
        </p:txBody>
      </p:sp>
      <p:sp>
        <p:nvSpPr>
          <p:cNvPr id="24" name="Freeform 34"/>
          <p:cNvSpPr>
            <a:spLocks noEditPoints="1"/>
          </p:cNvSpPr>
          <p:nvPr/>
        </p:nvSpPr>
        <p:spPr bwMode="auto">
          <a:xfrm>
            <a:off x="10867879" y="2996221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6804040" y="3092485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34"/>
          <p:cNvSpPr>
            <a:spLocks noEditPoints="1"/>
          </p:cNvSpPr>
          <p:nvPr/>
        </p:nvSpPr>
        <p:spPr bwMode="auto">
          <a:xfrm>
            <a:off x="10926158" y="4794552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6847081" y="4829691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197"/>
          <p:cNvSpPr>
            <a:spLocks noEditPoints="1"/>
          </p:cNvSpPr>
          <p:nvPr/>
        </p:nvSpPr>
        <p:spPr bwMode="auto">
          <a:xfrm>
            <a:off x="951666" y="2089983"/>
            <a:ext cx="4400694" cy="2169900"/>
          </a:xfrm>
          <a:custGeom>
            <a:avLst/>
            <a:gdLst>
              <a:gd name="T0" fmla="*/ 238 w 1347"/>
              <a:gd name="T1" fmla="*/ 94 h 671"/>
              <a:gd name="T2" fmla="*/ 264 w 1347"/>
              <a:gd name="T3" fmla="*/ 254 h 671"/>
              <a:gd name="T4" fmla="*/ 296 w 1347"/>
              <a:gd name="T5" fmla="*/ 275 h 671"/>
              <a:gd name="T6" fmla="*/ 85 w 1347"/>
              <a:gd name="T7" fmla="*/ 295 h 671"/>
              <a:gd name="T8" fmla="*/ 89 w 1347"/>
              <a:gd name="T9" fmla="*/ 658 h 671"/>
              <a:gd name="T10" fmla="*/ 599 w 1347"/>
              <a:gd name="T11" fmla="*/ 658 h 671"/>
              <a:gd name="T12" fmla="*/ 1159 w 1347"/>
              <a:gd name="T13" fmla="*/ 608 h 671"/>
              <a:gd name="T14" fmla="*/ 1287 w 1347"/>
              <a:gd name="T15" fmla="*/ 397 h 671"/>
              <a:gd name="T16" fmla="*/ 948 w 1347"/>
              <a:gd name="T17" fmla="*/ 248 h 671"/>
              <a:gd name="T18" fmla="*/ 940 w 1347"/>
              <a:gd name="T19" fmla="*/ 85 h 671"/>
              <a:gd name="T20" fmla="*/ 1148 w 1347"/>
              <a:gd name="T21" fmla="*/ 64 h 671"/>
              <a:gd name="T22" fmla="*/ 1115 w 1347"/>
              <a:gd name="T23" fmla="*/ 14 h 671"/>
              <a:gd name="T24" fmla="*/ 755 w 1347"/>
              <a:gd name="T25" fmla="*/ 23 h 671"/>
              <a:gd name="T26" fmla="*/ 268 w 1347"/>
              <a:gd name="T27" fmla="*/ 8 h 671"/>
              <a:gd name="T28" fmla="*/ 19 w 1347"/>
              <a:gd name="T29" fmla="*/ 29 h 671"/>
              <a:gd name="T30" fmla="*/ 1201 w 1347"/>
              <a:gd name="T31" fmla="*/ 47 h 671"/>
              <a:gd name="T32" fmla="*/ 1190 w 1347"/>
              <a:gd name="T33" fmla="*/ 21 h 671"/>
              <a:gd name="T34" fmla="*/ 1140 w 1347"/>
              <a:gd name="T35" fmla="*/ 42 h 671"/>
              <a:gd name="T36" fmla="*/ 1110 w 1347"/>
              <a:gd name="T37" fmla="*/ 31 h 671"/>
              <a:gd name="T38" fmla="*/ 270 w 1347"/>
              <a:gd name="T39" fmla="*/ 190 h 671"/>
              <a:gd name="T40" fmla="*/ 77 w 1347"/>
              <a:gd name="T41" fmla="*/ 339 h 671"/>
              <a:gd name="T42" fmla="*/ 95 w 1347"/>
              <a:gd name="T43" fmla="*/ 651 h 671"/>
              <a:gd name="T44" fmla="*/ 100 w 1347"/>
              <a:gd name="T45" fmla="*/ 578 h 671"/>
              <a:gd name="T46" fmla="*/ 146 w 1347"/>
              <a:gd name="T47" fmla="*/ 643 h 671"/>
              <a:gd name="T48" fmla="*/ 243 w 1347"/>
              <a:gd name="T49" fmla="*/ 636 h 671"/>
              <a:gd name="T50" fmla="*/ 416 w 1347"/>
              <a:gd name="T51" fmla="*/ 654 h 671"/>
              <a:gd name="T52" fmla="*/ 590 w 1347"/>
              <a:gd name="T53" fmla="*/ 639 h 671"/>
              <a:gd name="T54" fmla="*/ 693 w 1347"/>
              <a:gd name="T55" fmla="*/ 644 h 671"/>
              <a:gd name="T56" fmla="*/ 764 w 1347"/>
              <a:gd name="T57" fmla="*/ 644 h 671"/>
              <a:gd name="T58" fmla="*/ 1069 w 1347"/>
              <a:gd name="T59" fmla="*/ 636 h 671"/>
              <a:gd name="T60" fmla="*/ 1202 w 1347"/>
              <a:gd name="T61" fmla="*/ 548 h 671"/>
              <a:gd name="T62" fmla="*/ 1317 w 1347"/>
              <a:gd name="T63" fmla="*/ 474 h 671"/>
              <a:gd name="T64" fmla="*/ 1318 w 1347"/>
              <a:gd name="T65" fmla="*/ 460 h 671"/>
              <a:gd name="T66" fmla="*/ 879 w 1347"/>
              <a:gd name="T67" fmla="*/ 615 h 671"/>
              <a:gd name="T68" fmla="*/ 219 w 1347"/>
              <a:gd name="T69" fmla="*/ 628 h 671"/>
              <a:gd name="T70" fmla="*/ 87 w 1347"/>
              <a:gd name="T71" fmla="*/ 347 h 671"/>
              <a:gd name="T72" fmla="*/ 278 w 1347"/>
              <a:gd name="T73" fmla="*/ 301 h 671"/>
              <a:gd name="T74" fmla="*/ 313 w 1347"/>
              <a:gd name="T75" fmla="*/ 320 h 671"/>
              <a:gd name="T76" fmla="*/ 899 w 1347"/>
              <a:gd name="T77" fmla="*/ 298 h 671"/>
              <a:gd name="T78" fmla="*/ 826 w 1347"/>
              <a:gd name="T79" fmla="*/ 330 h 671"/>
              <a:gd name="T80" fmla="*/ 889 w 1347"/>
              <a:gd name="T81" fmla="*/ 296 h 671"/>
              <a:gd name="T82" fmla="*/ 791 w 1347"/>
              <a:gd name="T83" fmla="*/ 343 h 671"/>
              <a:gd name="T84" fmla="*/ 1030 w 1347"/>
              <a:gd name="T85" fmla="*/ 327 h 671"/>
              <a:gd name="T86" fmla="*/ 1000 w 1347"/>
              <a:gd name="T87" fmla="*/ 307 h 671"/>
              <a:gd name="T88" fmla="*/ 951 w 1347"/>
              <a:gd name="T89" fmla="*/ 280 h 671"/>
              <a:gd name="T90" fmla="*/ 288 w 1347"/>
              <a:gd name="T91" fmla="*/ 342 h 671"/>
              <a:gd name="T92" fmla="*/ 905 w 1347"/>
              <a:gd name="T93" fmla="*/ 318 h 671"/>
              <a:gd name="T94" fmla="*/ 908 w 1347"/>
              <a:gd name="T95" fmla="*/ 243 h 671"/>
              <a:gd name="T96" fmla="*/ 927 w 1347"/>
              <a:gd name="T97" fmla="*/ 178 h 671"/>
              <a:gd name="T98" fmla="*/ 914 w 1347"/>
              <a:gd name="T99" fmla="*/ 184 h 671"/>
              <a:gd name="T100" fmla="*/ 905 w 1347"/>
              <a:gd name="T101" fmla="*/ 24 h 671"/>
              <a:gd name="T102" fmla="*/ 923 w 1347"/>
              <a:gd name="T103" fmla="*/ 71 h 671"/>
              <a:gd name="T104" fmla="*/ 900 w 1347"/>
              <a:gd name="T105" fmla="*/ 115 h 671"/>
              <a:gd name="T106" fmla="*/ 791 w 1347"/>
              <a:gd name="T107" fmla="*/ 35 h 671"/>
              <a:gd name="T108" fmla="*/ 881 w 1347"/>
              <a:gd name="T109" fmla="*/ 71 h 671"/>
              <a:gd name="T110" fmla="*/ 903 w 1347"/>
              <a:gd name="T111" fmla="*/ 232 h 671"/>
              <a:gd name="T112" fmla="*/ 295 w 1347"/>
              <a:gd name="T113" fmla="*/ 189 h 671"/>
              <a:gd name="T114" fmla="*/ 272 w 1347"/>
              <a:gd name="T115" fmla="*/ 24 h 671"/>
              <a:gd name="T116" fmla="*/ 271 w 1347"/>
              <a:gd name="T117" fmla="*/ 68 h 671"/>
              <a:gd name="T118" fmla="*/ 265 w 1347"/>
              <a:gd name="T119" fmla="*/ 133 h 671"/>
              <a:gd name="T120" fmla="*/ 266 w 1347"/>
              <a:gd name="T121" fmla="*/ 85 h 671"/>
              <a:gd name="T122" fmla="*/ 18 w 1347"/>
              <a:gd name="T123" fmla="*/ 43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47" h="671">
                <a:moveTo>
                  <a:pt x="4" y="49"/>
                </a:moveTo>
                <a:lnTo>
                  <a:pt x="4" y="49"/>
                </a:lnTo>
                <a:lnTo>
                  <a:pt x="11" y="51"/>
                </a:lnTo>
                <a:lnTo>
                  <a:pt x="18" y="53"/>
                </a:lnTo>
                <a:lnTo>
                  <a:pt x="32" y="54"/>
                </a:lnTo>
                <a:lnTo>
                  <a:pt x="48" y="54"/>
                </a:lnTo>
                <a:lnTo>
                  <a:pt x="63" y="51"/>
                </a:lnTo>
                <a:lnTo>
                  <a:pt x="63" y="51"/>
                </a:lnTo>
                <a:lnTo>
                  <a:pt x="75" y="54"/>
                </a:lnTo>
                <a:lnTo>
                  <a:pt x="85" y="54"/>
                </a:lnTo>
                <a:lnTo>
                  <a:pt x="108" y="53"/>
                </a:lnTo>
                <a:lnTo>
                  <a:pt x="108" y="53"/>
                </a:lnTo>
                <a:lnTo>
                  <a:pt x="111" y="54"/>
                </a:lnTo>
                <a:lnTo>
                  <a:pt x="114" y="55"/>
                </a:lnTo>
                <a:lnTo>
                  <a:pt x="130" y="58"/>
                </a:lnTo>
                <a:lnTo>
                  <a:pt x="153" y="58"/>
                </a:lnTo>
                <a:lnTo>
                  <a:pt x="178" y="58"/>
                </a:lnTo>
                <a:lnTo>
                  <a:pt x="229" y="55"/>
                </a:lnTo>
                <a:lnTo>
                  <a:pt x="259" y="54"/>
                </a:lnTo>
                <a:lnTo>
                  <a:pt x="259" y="54"/>
                </a:lnTo>
                <a:lnTo>
                  <a:pt x="252" y="58"/>
                </a:lnTo>
                <a:lnTo>
                  <a:pt x="245" y="62"/>
                </a:lnTo>
                <a:lnTo>
                  <a:pt x="242" y="70"/>
                </a:lnTo>
                <a:lnTo>
                  <a:pt x="239" y="77"/>
                </a:lnTo>
                <a:lnTo>
                  <a:pt x="238" y="85"/>
                </a:lnTo>
                <a:lnTo>
                  <a:pt x="238" y="94"/>
                </a:lnTo>
                <a:lnTo>
                  <a:pt x="239" y="101"/>
                </a:lnTo>
                <a:lnTo>
                  <a:pt x="242" y="108"/>
                </a:lnTo>
                <a:lnTo>
                  <a:pt x="242" y="108"/>
                </a:lnTo>
                <a:lnTo>
                  <a:pt x="244" y="120"/>
                </a:lnTo>
                <a:lnTo>
                  <a:pt x="249" y="132"/>
                </a:lnTo>
                <a:lnTo>
                  <a:pt x="252" y="137"/>
                </a:lnTo>
                <a:lnTo>
                  <a:pt x="256" y="142"/>
                </a:lnTo>
                <a:lnTo>
                  <a:pt x="260" y="144"/>
                </a:lnTo>
                <a:lnTo>
                  <a:pt x="266" y="147"/>
                </a:lnTo>
                <a:lnTo>
                  <a:pt x="266" y="147"/>
                </a:lnTo>
                <a:lnTo>
                  <a:pt x="266" y="159"/>
                </a:lnTo>
                <a:lnTo>
                  <a:pt x="266" y="159"/>
                </a:lnTo>
                <a:lnTo>
                  <a:pt x="262" y="162"/>
                </a:lnTo>
                <a:lnTo>
                  <a:pt x="259" y="166"/>
                </a:lnTo>
                <a:lnTo>
                  <a:pt x="258" y="171"/>
                </a:lnTo>
                <a:lnTo>
                  <a:pt x="255" y="176"/>
                </a:lnTo>
                <a:lnTo>
                  <a:pt x="254" y="188"/>
                </a:lnTo>
                <a:lnTo>
                  <a:pt x="255" y="200"/>
                </a:lnTo>
                <a:lnTo>
                  <a:pt x="258" y="212"/>
                </a:lnTo>
                <a:lnTo>
                  <a:pt x="261" y="224"/>
                </a:lnTo>
                <a:lnTo>
                  <a:pt x="266" y="235"/>
                </a:lnTo>
                <a:lnTo>
                  <a:pt x="270" y="242"/>
                </a:lnTo>
                <a:lnTo>
                  <a:pt x="270" y="242"/>
                </a:lnTo>
                <a:lnTo>
                  <a:pt x="267" y="245"/>
                </a:lnTo>
                <a:lnTo>
                  <a:pt x="265" y="249"/>
                </a:lnTo>
                <a:lnTo>
                  <a:pt x="264" y="254"/>
                </a:lnTo>
                <a:lnTo>
                  <a:pt x="262" y="259"/>
                </a:lnTo>
                <a:lnTo>
                  <a:pt x="262" y="263"/>
                </a:lnTo>
                <a:lnTo>
                  <a:pt x="264" y="268"/>
                </a:lnTo>
                <a:lnTo>
                  <a:pt x="265" y="272"/>
                </a:lnTo>
                <a:lnTo>
                  <a:pt x="268" y="274"/>
                </a:lnTo>
                <a:lnTo>
                  <a:pt x="268" y="274"/>
                </a:lnTo>
                <a:lnTo>
                  <a:pt x="272" y="274"/>
                </a:lnTo>
                <a:lnTo>
                  <a:pt x="273" y="273"/>
                </a:lnTo>
                <a:lnTo>
                  <a:pt x="274" y="269"/>
                </a:lnTo>
                <a:lnTo>
                  <a:pt x="274" y="265"/>
                </a:lnTo>
                <a:lnTo>
                  <a:pt x="274" y="256"/>
                </a:lnTo>
                <a:lnTo>
                  <a:pt x="274" y="253"/>
                </a:lnTo>
                <a:lnTo>
                  <a:pt x="276" y="250"/>
                </a:lnTo>
                <a:lnTo>
                  <a:pt x="276" y="250"/>
                </a:lnTo>
                <a:lnTo>
                  <a:pt x="278" y="251"/>
                </a:lnTo>
                <a:lnTo>
                  <a:pt x="278" y="251"/>
                </a:lnTo>
                <a:lnTo>
                  <a:pt x="282" y="254"/>
                </a:lnTo>
                <a:lnTo>
                  <a:pt x="285" y="255"/>
                </a:lnTo>
                <a:lnTo>
                  <a:pt x="289" y="256"/>
                </a:lnTo>
                <a:lnTo>
                  <a:pt x="294" y="255"/>
                </a:lnTo>
                <a:lnTo>
                  <a:pt x="294" y="255"/>
                </a:lnTo>
                <a:lnTo>
                  <a:pt x="295" y="260"/>
                </a:lnTo>
                <a:lnTo>
                  <a:pt x="296" y="265"/>
                </a:lnTo>
                <a:lnTo>
                  <a:pt x="296" y="271"/>
                </a:lnTo>
                <a:lnTo>
                  <a:pt x="296" y="275"/>
                </a:lnTo>
                <a:lnTo>
                  <a:pt x="296" y="275"/>
                </a:lnTo>
                <a:lnTo>
                  <a:pt x="268" y="275"/>
                </a:lnTo>
                <a:lnTo>
                  <a:pt x="242" y="275"/>
                </a:lnTo>
                <a:lnTo>
                  <a:pt x="189" y="277"/>
                </a:lnTo>
                <a:lnTo>
                  <a:pt x="189" y="277"/>
                </a:lnTo>
                <a:lnTo>
                  <a:pt x="165" y="275"/>
                </a:lnTo>
                <a:lnTo>
                  <a:pt x="153" y="274"/>
                </a:lnTo>
                <a:lnTo>
                  <a:pt x="141" y="272"/>
                </a:lnTo>
                <a:lnTo>
                  <a:pt x="141" y="272"/>
                </a:lnTo>
                <a:lnTo>
                  <a:pt x="136" y="271"/>
                </a:lnTo>
                <a:lnTo>
                  <a:pt x="130" y="272"/>
                </a:lnTo>
                <a:lnTo>
                  <a:pt x="128" y="273"/>
                </a:lnTo>
                <a:lnTo>
                  <a:pt x="126" y="274"/>
                </a:lnTo>
                <a:lnTo>
                  <a:pt x="128" y="275"/>
                </a:lnTo>
                <a:lnTo>
                  <a:pt x="130" y="278"/>
                </a:lnTo>
                <a:lnTo>
                  <a:pt x="130" y="278"/>
                </a:lnTo>
                <a:lnTo>
                  <a:pt x="124" y="280"/>
                </a:lnTo>
                <a:lnTo>
                  <a:pt x="118" y="282"/>
                </a:lnTo>
                <a:lnTo>
                  <a:pt x="111" y="284"/>
                </a:lnTo>
                <a:lnTo>
                  <a:pt x="105" y="286"/>
                </a:lnTo>
                <a:lnTo>
                  <a:pt x="105" y="286"/>
                </a:lnTo>
                <a:lnTo>
                  <a:pt x="102" y="285"/>
                </a:lnTo>
                <a:lnTo>
                  <a:pt x="100" y="284"/>
                </a:lnTo>
                <a:lnTo>
                  <a:pt x="99" y="284"/>
                </a:lnTo>
                <a:lnTo>
                  <a:pt x="96" y="285"/>
                </a:lnTo>
                <a:lnTo>
                  <a:pt x="90" y="289"/>
                </a:lnTo>
                <a:lnTo>
                  <a:pt x="85" y="295"/>
                </a:lnTo>
                <a:lnTo>
                  <a:pt x="76" y="308"/>
                </a:lnTo>
                <a:lnTo>
                  <a:pt x="71" y="316"/>
                </a:lnTo>
                <a:lnTo>
                  <a:pt x="71" y="316"/>
                </a:lnTo>
                <a:lnTo>
                  <a:pt x="69" y="318"/>
                </a:lnTo>
                <a:lnTo>
                  <a:pt x="66" y="320"/>
                </a:lnTo>
                <a:lnTo>
                  <a:pt x="63" y="327"/>
                </a:lnTo>
                <a:lnTo>
                  <a:pt x="61" y="337"/>
                </a:lnTo>
                <a:lnTo>
                  <a:pt x="61" y="349"/>
                </a:lnTo>
                <a:lnTo>
                  <a:pt x="61" y="372"/>
                </a:lnTo>
                <a:lnTo>
                  <a:pt x="64" y="387"/>
                </a:lnTo>
                <a:lnTo>
                  <a:pt x="64" y="387"/>
                </a:lnTo>
                <a:lnTo>
                  <a:pt x="66" y="409"/>
                </a:lnTo>
                <a:lnTo>
                  <a:pt x="70" y="431"/>
                </a:lnTo>
                <a:lnTo>
                  <a:pt x="70" y="431"/>
                </a:lnTo>
                <a:lnTo>
                  <a:pt x="75" y="471"/>
                </a:lnTo>
                <a:lnTo>
                  <a:pt x="77" y="510"/>
                </a:lnTo>
                <a:lnTo>
                  <a:pt x="77" y="550"/>
                </a:lnTo>
                <a:lnTo>
                  <a:pt x="76" y="589"/>
                </a:lnTo>
                <a:lnTo>
                  <a:pt x="76" y="589"/>
                </a:lnTo>
                <a:lnTo>
                  <a:pt x="75" y="607"/>
                </a:lnTo>
                <a:lnTo>
                  <a:pt x="75" y="616"/>
                </a:lnTo>
                <a:lnTo>
                  <a:pt x="75" y="626"/>
                </a:lnTo>
                <a:lnTo>
                  <a:pt x="77" y="636"/>
                </a:lnTo>
                <a:lnTo>
                  <a:pt x="79" y="644"/>
                </a:lnTo>
                <a:lnTo>
                  <a:pt x="83" y="652"/>
                </a:lnTo>
                <a:lnTo>
                  <a:pt x="89" y="658"/>
                </a:lnTo>
                <a:lnTo>
                  <a:pt x="89" y="658"/>
                </a:lnTo>
                <a:lnTo>
                  <a:pt x="90" y="661"/>
                </a:lnTo>
                <a:lnTo>
                  <a:pt x="91" y="662"/>
                </a:lnTo>
                <a:lnTo>
                  <a:pt x="93" y="663"/>
                </a:lnTo>
                <a:lnTo>
                  <a:pt x="95" y="663"/>
                </a:lnTo>
                <a:lnTo>
                  <a:pt x="95" y="663"/>
                </a:lnTo>
                <a:lnTo>
                  <a:pt x="101" y="666"/>
                </a:lnTo>
                <a:lnTo>
                  <a:pt x="108" y="668"/>
                </a:lnTo>
                <a:lnTo>
                  <a:pt x="124" y="671"/>
                </a:lnTo>
                <a:lnTo>
                  <a:pt x="141" y="671"/>
                </a:lnTo>
                <a:lnTo>
                  <a:pt x="158" y="671"/>
                </a:lnTo>
                <a:lnTo>
                  <a:pt x="193" y="667"/>
                </a:lnTo>
                <a:lnTo>
                  <a:pt x="223" y="663"/>
                </a:lnTo>
                <a:lnTo>
                  <a:pt x="223" y="663"/>
                </a:lnTo>
                <a:lnTo>
                  <a:pt x="260" y="662"/>
                </a:lnTo>
                <a:lnTo>
                  <a:pt x="297" y="663"/>
                </a:lnTo>
                <a:lnTo>
                  <a:pt x="335" y="664"/>
                </a:lnTo>
                <a:lnTo>
                  <a:pt x="373" y="666"/>
                </a:lnTo>
                <a:lnTo>
                  <a:pt x="373" y="666"/>
                </a:lnTo>
                <a:lnTo>
                  <a:pt x="410" y="663"/>
                </a:lnTo>
                <a:lnTo>
                  <a:pt x="448" y="661"/>
                </a:lnTo>
                <a:lnTo>
                  <a:pt x="485" y="657"/>
                </a:lnTo>
                <a:lnTo>
                  <a:pt x="504" y="657"/>
                </a:lnTo>
                <a:lnTo>
                  <a:pt x="524" y="657"/>
                </a:lnTo>
                <a:lnTo>
                  <a:pt x="524" y="657"/>
                </a:lnTo>
                <a:lnTo>
                  <a:pt x="599" y="658"/>
                </a:lnTo>
                <a:lnTo>
                  <a:pt x="675" y="657"/>
                </a:lnTo>
                <a:lnTo>
                  <a:pt x="675" y="657"/>
                </a:lnTo>
                <a:lnTo>
                  <a:pt x="693" y="658"/>
                </a:lnTo>
                <a:lnTo>
                  <a:pt x="711" y="660"/>
                </a:lnTo>
                <a:lnTo>
                  <a:pt x="729" y="662"/>
                </a:lnTo>
                <a:lnTo>
                  <a:pt x="747" y="662"/>
                </a:lnTo>
                <a:lnTo>
                  <a:pt x="747" y="662"/>
                </a:lnTo>
                <a:lnTo>
                  <a:pt x="764" y="661"/>
                </a:lnTo>
                <a:lnTo>
                  <a:pt x="782" y="660"/>
                </a:lnTo>
                <a:lnTo>
                  <a:pt x="799" y="658"/>
                </a:lnTo>
                <a:lnTo>
                  <a:pt x="816" y="657"/>
                </a:lnTo>
                <a:lnTo>
                  <a:pt x="816" y="657"/>
                </a:lnTo>
                <a:lnTo>
                  <a:pt x="891" y="657"/>
                </a:lnTo>
                <a:lnTo>
                  <a:pt x="927" y="656"/>
                </a:lnTo>
                <a:lnTo>
                  <a:pt x="964" y="654"/>
                </a:lnTo>
                <a:lnTo>
                  <a:pt x="964" y="654"/>
                </a:lnTo>
                <a:lnTo>
                  <a:pt x="998" y="652"/>
                </a:lnTo>
                <a:lnTo>
                  <a:pt x="1033" y="650"/>
                </a:lnTo>
                <a:lnTo>
                  <a:pt x="1051" y="649"/>
                </a:lnTo>
                <a:lnTo>
                  <a:pt x="1068" y="646"/>
                </a:lnTo>
                <a:lnTo>
                  <a:pt x="1085" y="643"/>
                </a:lnTo>
                <a:lnTo>
                  <a:pt x="1100" y="637"/>
                </a:lnTo>
                <a:lnTo>
                  <a:pt x="1100" y="637"/>
                </a:lnTo>
                <a:lnTo>
                  <a:pt x="1116" y="631"/>
                </a:lnTo>
                <a:lnTo>
                  <a:pt x="1130" y="624"/>
                </a:lnTo>
                <a:lnTo>
                  <a:pt x="1159" y="608"/>
                </a:lnTo>
                <a:lnTo>
                  <a:pt x="1215" y="573"/>
                </a:lnTo>
                <a:lnTo>
                  <a:pt x="1215" y="573"/>
                </a:lnTo>
                <a:lnTo>
                  <a:pt x="1224" y="571"/>
                </a:lnTo>
                <a:lnTo>
                  <a:pt x="1234" y="566"/>
                </a:lnTo>
                <a:lnTo>
                  <a:pt x="1243" y="561"/>
                </a:lnTo>
                <a:lnTo>
                  <a:pt x="1253" y="555"/>
                </a:lnTo>
                <a:lnTo>
                  <a:pt x="1271" y="540"/>
                </a:lnTo>
                <a:lnTo>
                  <a:pt x="1286" y="527"/>
                </a:lnTo>
                <a:lnTo>
                  <a:pt x="1286" y="527"/>
                </a:lnTo>
                <a:lnTo>
                  <a:pt x="1306" y="510"/>
                </a:lnTo>
                <a:lnTo>
                  <a:pt x="1323" y="495"/>
                </a:lnTo>
                <a:lnTo>
                  <a:pt x="1330" y="487"/>
                </a:lnTo>
                <a:lnTo>
                  <a:pt x="1336" y="480"/>
                </a:lnTo>
                <a:lnTo>
                  <a:pt x="1340" y="472"/>
                </a:lnTo>
                <a:lnTo>
                  <a:pt x="1343" y="466"/>
                </a:lnTo>
                <a:lnTo>
                  <a:pt x="1343" y="466"/>
                </a:lnTo>
                <a:lnTo>
                  <a:pt x="1346" y="460"/>
                </a:lnTo>
                <a:lnTo>
                  <a:pt x="1347" y="455"/>
                </a:lnTo>
                <a:lnTo>
                  <a:pt x="1347" y="449"/>
                </a:lnTo>
                <a:lnTo>
                  <a:pt x="1345" y="444"/>
                </a:lnTo>
                <a:lnTo>
                  <a:pt x="1342" y="438"/>
                </a:lnTo>
                <a:lnTo>
                  <a:pt x="1338" y="433"/>
                </a:lnTo>
                <a:lnTo>
                  <a:pt x="1329" y="425"/>
                </a:lnTo>
                <a:lnTo>
                  <a:pt x="1318" y="416"/>
                </a:lnTo>
                <a:lnTo>
                  <a:pt x="1306" y="408"/>
                </a:lnTo>
                <a:lnTo>
                  <a:pt x="1287" y="397"/>
                </a:lnTo>
                <a:lnTo>
                  <a:pt x="1287" y="397"/>
                </a:lnTo>
                <a:lnTo>
                  <a:pt x="1275" y="389"/>
                </a:lnTo>
                <a:lnTo>
                  <a:pt x="1264" y="379"/>
                </a:lnTo>
                <a:lnTo>
                  <a:pt x="1243" y="360"/>
                </a:lnTo>
                <a:lnTo>
                  <a:pt x="1223" y="339"/>
                </a:lnTo>
                <a:lnTo>
                  <a:pt x="1212" y="330"/>
                </a:lnTo>
                <a:lnTo>
                  <a:pt x="1201" y="320"/>
                </a:lnTo>
                <a:lnTo>
                  <a:pt x="1201" y="320"/>
                </a:lnTo>
                <a:lnTo>
                  <a:pt x="1181" y="306"/>
                </a:lnTo>
                <a:lnTo>
                  <a:pt x="1159" y="291"/>
                </a:lnTo>
                <a:lnTo>
                  <a:pt x="1137" y="277"/>
                </a:lnTo>
                <a:lnTo>
                  <a:pt x="1115" y="266"/>
                </a:lnTo>
                <a:lnTo>
                  <a:pt x="1115" y="266"/>
                </a:lnTo>
                <a:lnTo>
                  <a:pt x="1105" y="262"/>
                </a:lnTo>
                <a:lnTo>
                  <a:pt x="1088" y="257"/>
                </a:lnTo>
                <a:lnTo>
                  <a:pt x="1080" y="256"/>
                </a:lnTo>
                <a:lnTo>
                  <a:pt x="1072" y="256"/>
                </a:lnTo>
                <a:lnTo>
                  <a:pt x="1070" y="256"/>
                </a:lnTo>
                <a:lnTo>
                  <a:pt x="1069" y="257"/>
                </a:lnTo>
                <a:lnTo>
                  <a:pt x="1068" y="260"/>
                </a:lnTo>
                <a:lnTo>
                  <a:pt x="1069" y="262"/>
                </a:lnTo>
                <a:lnTo>
                  <a:pt x="1069" y="262"/>
                </a:lnTo>
                <a:lnTo>
                  <a:pt x="952" y="263"/>
                </a:lnTo>
                <a:lnTo>
                  <a:pt x="952" y="263"/>
                </a:lnTo>
                <a:lnTo>
                  <a:pt x="951" y="256"/>
                </a:lnTo>
                <a:lnTo>
                  <a:pt x="948" y="248"/>
                </a:lnTo>
                <a:lnTo>
                  <a:pt x="944" y="241"/>
                </a:lnTo>
                <a:lnTo>
                  <a:pt x="939" y="235"/>
                </a:lnTo>
                <a:lnTo>
                  <a:pt x="939" y="235"/>
                </a:lnTo>
                <a:lnTo>
                  <a:pt x="944" y="226"/>
                </a:lnTo>
                <a:lnTo>
                  <a:pt x="948" y="214"/>
                </a:lnTo>
                <a:lnTo>
                  <a:pt x="951" y="202"/>
                </a:lnTo>
                <a:lnTo>
                  <a:pt x="952" y="190"/>
                </a:lnTo>
                <a:lnTo>
                  <a:pt x="951" y="178"/>
                </a:lnTo>
                <a:lnTo>
                  <a:pt x="948" y="172"/>
                </a:lnTo>
                <a:lnTo>
                  <a:pt x="946" y="167"/>
                </a:lnTo>
                <a:lnTo>
                  <a:pt x="942" y="163"/>
                </a:lnTo>
                <a:lnTo>
                  <a:pt x="939" y="160"/>
                </a:lnTo>
                <a:lnTo>
                  <a:pt x="933" y="157"/>
                </a:lnTo>
                <a:lnTo>
                  <a:pt x="927" y="155"/>
                </a:lnTo>
                <a:lnTo>
                  <a:pt x="927" y="155"/>
                </a:lnTo>
                <a:lnTo>
                  <a:pt x="926" y="141"/>
                </a:lnTo>
                <a:lnTo>
                  <a:pt x="924" y="133"/>
                </a:lnTo>
                <a:lnTo>
                  <a:pt x="922" y="126"/>
                </a:lnTo>
                <a:lnTo>
                  <a:pt x="922" y="126"/>
                </a:lnTo>
                <a:lnTo>
                  <a:pt x="927" y="123"/>
                </a:lnTo>
                <a:lnTo>
                  <a:pt x="930" y="118"/>
                </a:lnTo>
                <a:lnTo>
                  <a:pt x="934" y="114"/>
                </a:lnTo>
                <a:lnTo>
                  <a:pt x="936" y="108"/>
                </a:lnTo>
                <a:lnTo>
                  <a:pt x="939" y="103"/>
                </a:lnTo>
                <a:lnTo>
                  <a:pt x="940" y="97"/>
                </a:lnTo>
                <a:lnTo>
                  <a:pt x="940" y="85"/>
                </a:lnTo>
                <a:lnTo>
                  <a:pt x="939" y="80"/>
                </a:lnTo>
                <a:lnTo>
                  <a:pt x="938" y="74"/>
                </a:lnTo>
                <a:lnTo>
                  <a:pt x="935" y="70"/>
                </a:lnTo>
                <a:lnTo>
                  <a:pt x="932" y="65"/>
                </a:lnTo>
                <a:lnTo>
                  <a:pt x="928" y="61"/>
                </a:lnTo>
                <a:lnTo>
                  <a:pt x="924" y="58"/>
                </a:lnTo>
                <a:lnTo>
                  <a:pt x="918" y="54"/>
                </a:lnTo>
                <a:lnTo>
                  <a:pt x="914" y="53"/>
                </a:lnTo>
                <a:lnTo>
                  <a:pt x="914" y="53"/>
                </a:lnTo>
                <a:lnTo>
                  <a:pt x="914" y="43"/>
                </a:lnTo>
                <a:lnTo>
                  <a:pt x="914" y="43"/>
                </a:lnTo>
                <a:lnTo>
                  <a:pt x="965" y="41"/>
                </a:lnTo>
                <a:lnTo>
                  <a:pt x="1018" y="38"/>
                </a:lnTo>
                <a:lnTo>
                  <a:pt x="1018" y="38"/>
                </a:lnTo>
                <a:lnTo>
                  <a:pt x="1044" y="38"/>
                </a:lnTo>
                <a:lnTo>
                  <a:pt x="1070" y="41"/>
                </a:lnTo>
                <a:lnTo>
                  <a:pt x="1095" y="42"/>
                </a:lnTo>
                <a:lnTo>
                  <a:pt x="1109" y="41"/>
                </a:lnTo>
                <a:lnTo>
                  <a:pt x="1121" y="39"/>
                </a:lnTo>
                <a:lnTo>
                  <a:pt x="1121" y="39"/>
                </a:lnTo>
                <a:lnTo>
                  <a:pt x="1123" y="44"/>
                </a:lnTo>
                <a:lnTo>
                  <a:pt x="1125" y="49"/>
                </a:lnTo>
                <a:lnTo>
                  <a:pt x="1128" y="53"/>
                </a:lnTo>
                <a:lnTo>
                  <a:pt x="1131" y="56"/>
                </a:lnTo>
                <a:lnTo>
                  <a:pt x="1140" y="61"/>
                </a:lnTo>
                <a:lnTo>
                  <a:pt x="1148" y="64"/>
                </a:lnTo>
                <a:lnTo>
                  <a:pt x="1159" y="65"/>
                </a:lnTo>
                <a:lnTo>
                  <a:pt x="1169" y="65"/>
                </a:lnTo>
                <a:lnTo>
                  <a:pt x="1178" y="64"/>
                </a:lnTo>
                <a:lnTo>
                  <a:pt x="1188" y="61"/>
                </a:lnTo>
                <a:lnTo>
                  <a:pt x="1188" y="61"/>
                </a:lnTo>
                <a:lnTo>
                  <a:pt x="1202" y="55"/>
                </a:lnTo>
                <a:lnTo>
                  <a:pt x="1224" y="45"/>
                </a:lnTo>
                <a:lnTo>
                  <a:pt x="1234" y="39"/>
                </a:lnTo>
                <a:lnTo>
                  <a:pt x="1241" y="33"/>
                </a:lnTo>
                <a:lnTo>
                  <a:pt x="1242" y="31"/>
                </a:lnTo>
                <a:lnTo>
                  <a:pt x="1242" y="29"/>
                </a:lnTo>
                <a:lnTo>
                  <a:pt x="1241" y="26"/>
                </a:lnTo>
                <a:lnTo>
                  <a:pt x="1239" y="24"/>
                </a:lnTo>
                <a:lnTo>
                  <a:pt x="1239" y="24"/>
                </a:lnTo>
                <a:lnTo>
                  <a:pt x="1213" y="14"/>
                </a:lnTo>
                <a:lnTo>
                  <a:pt x="1196" y="8"/>
                </a:lnTo>
                <a:lnTo>
                  <a:pt x="1177" y="3"/>
                </a:lnTo>
                <a:lnTo>
                  <a:pt x="1160" y="0"/>
                </a:lnTo>
                <a:lnTo>
                  <a:pt x="1152" y="0"/>
                </a:lnTo>
                <a:lnTo>
                  <a:pt x="1143" y="0"/>
                </a:lnTo>
                <a:lnTo>
                  <a:pt x="1137" y="2"/>
                </a:lnTo>
                <a:lnTo>
                  <a:pt x="1131" y="5"/>
                </a:lnTo>
                <a:lnTo>
                  <a:pt x="1128" y="9"/>
                </a:lnTo>
                <a:lnTo>
                  <a:pt x="1124" y="15"/>
                </a:lnTo>
                <a:lnTo>
                  <a:pt x="1124" y="15"/>
                </a:lnTo>
                <a:lnTo>
                  <a:pt x="1115" y="14"/>
                </a:lnTo>
                <a:lnTo>
                  <a:pt x="1115" y="14"/>
                </a:lnTo>
                <a:lnTo>
                  <a:pt x="1089" y="11"/>
                </a:lnTo>
                <a:lnTo>
                  <a:pt x="1065" y="11"/>
                </a:lnTo>
                <a:lnTo>
                  <a:pt x="1040" y="12"/>
                </a:lnTo>
                <a:lnTo>
                  <a:pt x="1015" y="14"/>
                </a:lnTo>
                <a:lnTo>
                  <a:pt x="965" y="20"/>
                </a:lnTo>
                <a:lnTo>
                  <a:pt x="940" y="23"/>
                </a:lnTo>
                <a:lnTo>
                  <a:pt x="915" y="24"/>
                </a:lnTo>
                <a:lnTo>
                  <a:pt x="915" y="24"/>
                </a:lnTo>
                <a:lnTo>
                  <a:pt x="916" y="20"/>
                </a:lnTo>
                <a:lnTo>
                  <a:pt x="917" y="12"/>
                </a:lnTo>
                <a:lnTo>
                  <a:pt x="916" y="8"/>
                </a:lnTo>
                <a:lnTo>
                  <a:pt x="915" y="6"/>
                </a:lnTo>
                <a:lnTo>
                  <a:pt x="914" y="5"/>
                </a:lnTo>
                <a:lnTo>
                  <a:pt x="910" y="6"/>
                </a:lnTo>
                <a:lnTo>
                  <a:pt x="910" y="6"/>
                </a:lnTo>
                <a:lnTo>
                  <a:pt x="906" y="1"/>
                </a:lnTo>
                <a:lnTo>
                  <a:pt x="904" y="1"/>
                </a:lnTo>
                <a:lnTo>
                  <a:pt x="903" y="1"/>
                </a:lnTo>
                <a:lnTo>
                  <a:pt x="900" y="2"/>
                </a:lnTo>
                <a:lnTo>
                  <a:pt x="898" y="7"/>
                </a:lnTo>
                <a:lnTo>
                  <a:pt x="896" y="17"/>
                </a:lnTo>
                <a:lnTo>
                  <a:pt x="894" y="24"/>
                </a:lnTo>
                <a:lnTo>
                  <a:pt x="894" y="24"/>
                </a:lnTo>
                <a:lnTo>
                  <a:pt x="824" y="24"/>
                </a:lnTo>
                <a:lnTo>
                  <a:pt x="755" y="23"/>
                </a:lnTo>
                <a:lnTo>
                  <a:pt x="616" y="18"/>
                </a:lnTo>
                <a:lnTo>
                  <a:pt x="616" y="18"/>
                </a:lnTo>
                <a:lnTo>
                  <a:pt x="583" y="17"/>
                </a:lnTo>
                <a:lnTo>
                  <a:pt x="549" y="17"/>
                </a:lnTo>
                <a:lnTo>
                  <a:pt x="481" y="18"/>
                </a:lnTo>
                <a:lnTo>
                  <a:pt x="345" y="24"/>
                </a:lnTo>
                <a:lnTo>
                  <a:pt x="345" y="24"/>
                </a:lnTo>
                <a:lnTo>
                  <a:pt x="343" y="21"/>
                </a:lnTo>
                <a:lnTo>
                  <a:pt x="341" y="21"/>
                </a:lnTo>
                <a:lnTo>
                  <a:pt x="333" y="21"/>
                </a:lnTo>
                <a:lnTo>
                  <a:pt x="320" y="25"/>
                </a:lnTo>
                <a:lnTo>
                  <a:pt x="320" y="25"/>
                </a:lnTo>
                <a:lnTo>
                  <a:pt x="284" y="26"/>
                </a:lnTo>
                <a:lnTo>
                  <a:pt x="284" y="26"/>
                </a:lnTo>
                <a:lnTo>
                  <a:pt x="280" y="19"/>
                </a:lnTo>
                <a:lnTo>
                  <a:pt x="277" y="13"/>
                </a:lnTo>
                <a:lnTo>
                  <a:pt x="277" y="13"/>
                </a:lnTo>
                <a:lnTo>
                  <a:pt x="278" y="11"/>
                </a:lnTo>
                <a:lnTo>
                  <a:pt x="278" y="9"/>
                </a:lnTo>
                <a:lnTo>
                  <a:pt x="278" y="7"/>
                </a:lnTo>
                <a:lnTo>
                  <a:pt x="277" y="6"/>
                </a:lnTo>
                <a:lnTo>
                  <a:pt x="274" y="6"/>
                </a:lnTo>
                <a:lnTo>
                  <a:pt x="272" y="6"/>
                </a:lnTo>
                <a:lnTo>
                  <a:pt x="271" y="7"/>
                </a:lnTo>
                <a:lnTo>
                  <a:pt x="268" y="8"/>
                </a:lnTo>
                <a:lnTo>
                  <a:pt x="268" y="8"/>
                </a:lnTo>
                <a:lnTo>
                  <a:pt x="267" y="9"/>
                </a:lnTo>
                <a:lnTo>
                  <a:pt x="266" y="12"/>
                </a:lnTo>
                <a:lnTo>
                  <a:pt x="264" y="17"/>
                </a:lnTo>
                <a:lnTo>
                  <a:pt x="261" y="27"/>
                </a:lnTo>
                <a:lnTo>
                  <a:pt x="261" y="27"/>
                </a:lnTo>
                <a:lnTo>
                  <a:pt x="235" y="27"/>
                </a:lnTo>
                <a:lnTo>
                  <a:pt x="208" y="29"/>
                </a:lnTo>
                <a:lnTo>
                  <a:pt x="182" y="30"/>
                </a:lnTo>
                <a:lnTo>
                  <a:pt x="155" y="30"/>
                </a:lnTo>
                <a:lnTo>
                  <a:pt x="155" y="30"/>
                </a:lnTo>
                <a:lnTo>
                  <a:pt x="153" y="27"/>
                </a:lnTo>
                <a:lnTo>
                  <a:pt x="149" y="26"/>
                </a:lnTo>
                <a:lnTo>
                  <a:pt x="140" y="25"/>
                </a:lnTo>
                <a:lnTo>
                  <a:pt x="129" y="25"/>
                </a:lnTo>
                <a:lnTo>
                  <a:pt x="122" y="26"/>
                </a:lnTo>
                <a:lnTo>
                  <a:pt x="122" y="26"/>
                </a:lnTo>
                <a:lnTo>
                  <a:pt x="115" y="23"/>
                </a:lnTo>
                <a:lnTo>
                  <a:pt x="108" y="21"/>
                </a:lnTo>
                <a:lnTo>
                  <a:pt x="99" y="20"/>
                </a:lnTo>
                <a:lnTo>
                  <a:pt x="88" y="20"/>
                </a:lnTo>
                <a:lnTo>
                  <a:pt x="67" y="20"/>
                </a:lnTo>
                <a:lnTo>
                  <a:pt x="53" y="21"/>
                </a:lnTo>
                <a:lnTo>
                  <a:pt x="53" y="21"/>
                </a:lnTo>
                <a:lnTo>
                  <a:pt x="35" y="24"/>
                </a:lnTo>
                <a:lnTo>
                  <a:pt x="26" y="25"/>
                </a:lnTo>
                <a:lnTo>
                  <a:pt x="19" y="29"/>
                </a:lnTo>
                <a:lnTo>
                  <a:pt x="19" y="29"/>
                </a:lnTo>
                <a:lnTo>
                  <a:pt x="13" y="32"/>
                </a:lnTo>
                <a:lnTo>
                  <a:pt x="5" y="38"/>
                </a:lnTo>
                <a:lnTo>
                  <a:pt x="2" y="41"/>
                </a:lnTo>
                <a:lnTo>
                  <a:pt x="0" y="44"/>
                </a:lnTo>
                <a:lnTo>
                  <a:pt x="0" y="48"/>
                </a:lnTo>
                <a:lnTo>
                  <a:pt x="4" y="49"/>
                </a:lnTo>
                <a:lnTo>
                  <a:pt x="4" y="49"/>
                </a:lnTo>
                <a:close/>
                <a:moveTo>
                  <a:pt x="1196" y="37"/>
                </a:moveTo>
                <a:lnTo>
                  <a:pt x="1196" y="37"/>
                </a:lnTo>
                <a:lnTo>
                  <a:pt x="1193" y="37"/>
                </a:lnTo>
                <a:lnTo>
                  <a:pt x="1193" y="37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5" y="35"/>
                </a:lnTo>
                <a:lnTo>
                  <a:pt x="1198" y="36"/>
                </a:lnTo>
                <a:lnTo>
                  <a:pt x="1198" y="36"/>
                </a:lnTo>
                <a:lnTo>
                  <a:pt x="1196" y="37"/>
                </a:lnTo>
                <a:lnTo>
                  <a:pt x="1196" y="37"/>
                </a:lnTo>
                <a:close/>
                <a:moveTo>
                  <a:pt x="1199" y="48"/>
                </a:moveTo>
                <a:lnTo>
                  <a:pt x="1199" y="48"/>
                </a:lnTo>
                <a:lnTo>
                  <a:pt x="1200" y="47"/>
                </a:lnTo>
                <a:lnTo>
                  <a:pt x="1200" y="47"/>
                </a:lnTo>
                <a:lnTo>
                  <a:pt x="1201" y="47"/>
                </a:lnTo>
                <a:lnTo>
                  <a:pt x="1201" y="47"/>
                </a:lnTo>
                <a:lnTo>
                  <a:pt x="1199" y="48"/>
                </a:lnTo>
                <a:lnTo>
                  <a:pt x="1199" y="48"/>
                </a:lnTo>
                <a:close/>
                <a:moveTo>
                  <a:pt x="1210" y="35"/>
                </a:moveTo>
                <a:lnTo>
                  <a:pt x="1210" y="35"/>
                </a:lnTo>
                <a:lnTo>
                  <a:pt x="1210" y="33"/>
                </a:lnTo>
                <a:lnTo>
                  <a:pt x="1210" y="33"/>
                </a:lnTo>
                <a:lnTo>
                  <a:pt x="1212" y="35"/>
                </a:lnTo>
                <a:lnTo>
                  <a:pt x="1212" y="35"/>
                </a:lnTo>
                <a:lnTo>
                  <a:pt x="1210" y="35"/>
                </a:lnTo>
                <a:lnTo>
                  <a:pt x="1210" y="35"/>
                </a:lnTo>
                <a:close/>
                <a:moveTo>
                  <a:pt x="1227" y="33"/>
                </a:moveTo>
                <a:lnTo>
                  <a:pt x="1227" y="33"/>
                </a:lnTo>
                <a:lnTo>
                  <a:pt x="1225" y="31"/>
                </a:lnTo>
                <a:lnTo>
                  <a:pt x="1223" y="29"/>
                </a:lnTo>
                <a:lnTo>
                  <a:pt x="1217" y="26"/>
                </a:lnTo>
                <a:lnTo>
                  <a:pt x="1217" y="26"/>
                </a:lnTo>
                <a:lnTo>
                  <a:pt x="1230" y="31"/>
                </a:lnTo>
                <a:lnTo>
                  <a:pt x="1230" y="31"/>
                </a:lnTo>
                <a:lnTo>
                  <a:pt x="1227" y="33"/>
                </a:lnTo>
                <a:lnTo>
                  <a:pt x="1227" y="33"/>
                </a:lnTo>
                <a:close/>
                <a:moveTo>
                  <a:pt x="1210" y="24"/>
                </a:moveTo>
                <a:lnTo>
                  <a:pt x="1210" y="24"/>
                </a:lnTo>
                <a:lnTo>
                  <a:pt x="1200" y="21"/>
                </a:lnTo>
                <a:lnTo>
                  <a:pt x="1190" y="21"/>
                </a:lnTo>
                <a:lnTo>
                  <a:pt x="1190" y="21"/>
                </a:lnTo>
                <a:lnTo>
                  <a:pt x="1183" y="15"/>
                </a:lnTo>
                <a:lnTo>
                  <a:pt x="1183" y="15"/>
                </a:lnTo>
                <a:lnTo>
                  <a:pt x="1210" y="24"/>
                </a:lnTo>
                <a:lnTo>
                  <a:pt x="1210" y="24"/>
                </a:lnTo>
                <a:close/>
                <a:moveTo>
                  <a:pt x="1180" y="54"/>
                </a:moveTo>
                <a:lnTo>
                  <a:pt x="1180" y="54"/>
                </a:lnTo>
                <a:lnTo>
                  <a:pt x="1176" y="54"/>
                </a:lnTo>
                <a:lnTo>
                  <a:pt x="1176" y="54"/>
                </a:lnTo>
                <a:lnTo>
                  <a:pt x="1177" y="54"/>
                </a:lnTo>
                <a:lnTo>
                  <a:pt x="1177" y="54"/>
                </a:lnTo>
                <a:lnTo>
                  <a:pt x="1180" y="54"/>
                </a:lnTo>
                <a:lnTo>
                  <a:pt x="1180" y="54"/>
                </a:lnTo>
                <a:close/>
                <a:moveTo>
                  <a:pt x="1176" y="43"/>
                </a:moveTo>
                <a:lnTo>
                  <a:pt x="1176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6" y="44"/>
                </a:lnTo>
                <a:lnTo>
                  <a:pt x="1176" y="44"/>
                </a:lnTo>
                <a:lnTo>
                  <a:pt x="1172" y="44"/>
                </a:lnTo>
                <a:lnTo>
                  <a:pt x="1172" y="44"/>
                </a:lnTo>
                <a:lnTo>
                  <a:pt x="1176" y="43"/>
                </a:lnTo>
                <a:lnTo>
                  <a:pt x="1176" y="43"/>
                </a:lnTo>
                <a:close/>
                <a:moveTo>
                  <a:pt x="1140" y="42"/>
                </a:moveTo>
                <a:lnTo>
                  <a:pt x="1140" y="42"/>
                </a:lnTo>
                <a:lnTo>
                  <a:pt x="1145" y="45"/>
                </a:lnTo>
                <a:lnTo>
                  <a:pt x="1150" y="47"/>
                </a:lnTo>
                <a:lnTo>
                  <a:pt x="1150" y="47"/>
                </a:lnTo>
                <a:lnTo>
                  <a:pt x="1145" y="45"/>
                </a:lnTo>
                <a:lnTo>
                  <a:pt x="1140" y="42"/>
                </a:lnTo>
                <a:lnTo>
                  <a:pt x="1140" y="42"/>
                </a:lnTo>
                <a:close/>
                <a:moveTo>
                  <a:pt x="1157" y="11"/>
                </a:moveTo>
                <a:lnTo>
                  <a:pt x="1157" y="11"/>
                </a:lnTo>
                <a:lnTo>
                  <a:pt x="1156" y="12"/>
                </a:lnTo>
                <a:lnTo>
                  <a:pt x="1156" y="12"/>
                </a:lnTo>
                <a:lnTo>
                  <a:pt x="1145" y="13"/>
                </a:lnTo>
                <a:lnTo>
                  <a:pt x="1140" y="14"/>
                </a:lnTo>
                <a:lnTo>
                  <a:pt x="1136" y="18"/>
                </a:lnTo>
                <a:lnTo>
                  <a:pt x="1136" y="18"/>
                </a:lnTo>
                <a:lnTo>
                  <a:pt x="1134" y="18"/>
                </a:lnTo>
                <a:lnTo>
                  <a:pt x="1134" y="18"/>
                </a:lnTo>
                <a:lnTo>
                  <a:pt x="1135" y="14"/>
                </a:lnTo>
                <a:lnTo>
                  <a:pt x="1137" y="13"/>
                </a:lnTo>
                <a:lnTo>
                  <a:pt x="1145" y="11"/>
                </a:lnTo>
                <a:lnTo>
                  <a:pt x="1151" y="11"/>
                </a:lnTo>
                <a:lnTo>
                  <a:pt x="1157" y="11"/>
                </a:lnTo>
                <a:lnTo>
                  <a:pt x="1157" y="11"/>
                </a:lnTo>
                <a:close/>
                <a:moveTo>
                  <a:pt x="1106" y="31"/>
                </a:moveTo>
                <a:lnTo>
                  <a:pt x="1106" y="31"/>
                </a:lnTo>
                <a:lnTo>
                  <a:pt x="1110" y="31"/>
                </a:lnTo>
                <a:lnTo>
                  <a:pt x="1110" y="31"/>
                </a:lnTo>
                <a:lnTo>
                  <a:pt x="1104" y="31"/>
                </a:lnTo>
                <a:lnTo>
                  <a:pt x="1104" y="31"/>
                </a:lnTo>
                <a:lnTo>
                  <a:pt x="1106" y="31"/>
                </a:lnTo>
                <a:lnTo>
                  <a:pt x="1106" y="31"/>
                </a:lnTo>
                <a:close/>
                <a:moveTo>
                  <a:pt x="915" y="33"/>
                </a:moveTo>
                <a:lnTo>
                  <a:pt x="915" y="33"/>
                </a:lnTo>
                <a:lnTo>
                  <a:pt x="927" y="32"/>
                </a:lnTo>
                <a:lnTo>
                  <a:pt x="940" y="32"/>
                </a:lnTo>
                <a:lnTo>
                  <a:pt x="940" y="32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close/>
                <a:moveTo>
                  <a:pt x="282" y="238"/>
                </a:moveTo>
                <a:lnTo>
                  <a:pt x="282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3" y="227"/>
                </a:lnTo>
                <a:lnTo>
                  <a:pt x="270" y="215"/>
                </a:lnTo>
                <a:lnTo>
                  <a:pt x="267" y="203"/>
                </a:lnTo>
                <a:lnTo>
                  <a:pt x="265" y="191"/>
                </a:lnTo>
                <a:lnTo>
                  <a:pt x="265" y="191"/>
                </a:lnTo>
                <a:lnTo>
                  <a:pt x="267" y="191"/>
                </a:lnTo>
                <a:lnTo>
                  <a:pt x="270" y="190"/>
                </a:lnTo>
                <a:lnTo>
                  <a:pt x="272" y="188"/>
                </a:lnTo>
                <a:lnTo>
                  <a:pt x="272" y="188"/>
                </a:lnTo>
                <a:lnTo>
                  <a:pt x="272" y="191"/>
                </a:lnTo>
                <a:lnTo>
                  <a:pt x="273" y="194"/>
                </a:lnTo>
                <a:lnTo>
                  <a:pt x="274" y="194"/>
                </a:lnTo>
                <a:lnTo>
                  <a:pt x="277" y="192"/>
                </a:lnTo>
                <a:lnTo>
                  <a:pt x="280" y="188"/>
                </a:lnTo>
                <a:lnTo>
                  <a:pt x="282" y="180"/>
                </a:lnTo>
                <a:lnTo>
                  <a:pt x="282" y="180"/>
                </a:lnTo>
                <a:lnTo>
                  <a:pt x="285" y="195"/>
                </a:lnTo>
                <a:lnTo>
                  <a:pt x="286" y="209"/>
                </a:lnTo>
                <a:lnTo>
                  <a:pt x="285" y="224"/>
                </a:lnTo>
                <a:lnTo>
                  <a:pt x="284" y="231"/>
                </a:lnTo>
                <a:lnTo>
                  <a:pt x="282" y="238"/>
                </a:lnTo>
                <a:lnTo>
                  <a:pt x="282" y="238"/>
                </a:lnTo>
                <a:close/>
                <a:moveTo>
                  <a:pt x="72" y="386"/>
                </a:moveTo>
                <a:lnTo>
                  <a:pt x="72" y="386"/>
                </a:lnTo>
                <a:lnTo>
                  <a:pt x="71" y="363"/>
                </a:lnTo>
                <a:lnTo>
                  <a:pt x="71" y="363"/>
                </a:lnTo>
                <a:lnTo>
                  <a:pt x="73" y="385"/>
                </a:lnTo>
                <a:lnTo>
                  <a:pt x="76" y="398"/>
                </a:lnTo>
                <a:lnTo>
                  <a:pt x="76" y="398"/>
                </a:lnTo>
                <a:lnTo>
                  <a:pt x="72" y="386"/>
                </a:lnTo>
                <a:lnTo>
                  <a:pt x="72" y="386"/>
                </a:lnTo>
                <a:close/>
                <a:moveTo>
                  <a:pt x="77" y="339"/>
                </a:moveTo>
                <a:lnTo>
                  <a:pt x="77" y="339"/>
                </a:lnTo>
                <a:lnTo>
                  <a:pt x="76" y="339"/>
                </a:lnTo>
                <a:lnTo>
                  <a:pt x="75" y="341"/>
                </a:lnTo>
                <a:lnTo>
                  <a:pt x="72" y="345"/>
                </a:lnTo>
                <a:lnTo>
                  <a:pt x="72" y="345"/>
                </a:lnTo>
                <a:lnTo>
                  <a:pt x="76" y="331"/>
                </a:lnTo>
                <a:lnTo>
                  <a:pt x="78" y="324"/>
                </a:lnTo>
                <a:lnTo>
                  <a:pt x="81" y="316"/>
                </a:lnTo>
                <a:lnTo>
                  <a:pt x="81" y="316"/>
                </a:lnTo>
                <a:lnTo>
                  <a:pt x="78" y="327"/>
                </a:lnTo>
                <a:lnTo>
                  <a:pt x="77" y="339"/>
                </a:lnTo>
                <a:lnTo>
                  <a:pt x="77" y="339"/>
                </a:lnTo>
                <a:close/>
                <a:moveTo>
                  <a:pt x="87" y="503"/>
                </a:moveTo>
                <a:lnTo>
                  <a:pt x="87" y="503"/>
                </a:lnTo>
                <a:lnTo>
                  <a:pt x="84" y="471"/>
                </a:lnTo>
                <a:lnTo>
                  <a:pt x="81" y="440"/>
                </a:lnTo>
                <a:lnTo>
                  <a:pt x="81" y="440"/>
                </a:lnTo>
                <a:lnTo>
                  <a:pt x="82" y="443"/>
                </a:lnTo>
                <a:lnTo>
                  <a:pt x="82" y="443"/>
                </a:lnTo>
                <a:lnTo>
                  <a:pt x="85" y="473"/>
                </a:lnTo>
                <a:lnTo>
                  <a:pt x="87" y="487"/>
                </a:lnTo>
                <a:lnTo>
                  <a:pt x="87" y="503"/>
                </a:lnTo>
                <a:lnTo>
                  <a:pt x="87" y="503"/>
                </a:lnTo>
                <a:close/>
                <a:moveTo>
                  <a:pt x="95" y="651"/>
                </a:moveTo>
                <a:lnTo>
                  <a:pt x="95" y="651"/>
                </a:lnTo>
                <a:lnTo>
                  <a:pt x="95" y="651"/>
                </a:lnTo>
                <a:lnTo>
                  <a:pt x="95" y="651"/>
                </a:lnTo>
                <a:lnTo>
                  <a:pt x="91" y="646"/>
                </a:lnTo>
                <a:lnTo>
                  <a:pt x="91" y="646"/>
                </a:lnTo>
                <a:lnTo>
                  <a:pt x="93" y="646"/>
                </a:lnTo>
                <a:lnTo>
                  <a:pt x="93" y="646"/>
                </a:lnTo>
                <a:lnTo>
                  <a:pt x="96" y="649"/>
                </a:lnTo>
                <a:lnTo>
                  <a:pt x="96" y="649"/>
                </a:lnTo>
                <a:lnTo>
                  <a:pt x="95" y="651"/>
                </a:lnTo>
                <a:lnTo>
                  <a:pt x="95" y="651"/>
                </a:lnTo>
                <a:close/>
                <a:moveTo>
                  <a:pt x="96" y="493"/>
                </a:moveTo>
                <a:lnTo>
                  <a:pt x="96" y="493"/>
                </a:lnTo>
                <a:lnTo>
                  <a:pt x="95" y="480"/>
                </a:lnTo>
                <a:lnTo>
                  <a:pt x="95" y="480"/>
                </a:lnTo>
                <a:lnTo>
                  <a:pt x="97" y="495"/>
                </a:lnTo>
                <a:lnTo>
                  <a:pt x="97" y="495"/>
                </a:lnTo>
                <a:lnTo>
                  <a:pt x="96" y="493"/>
                </a:lnTo>
                <a:lnTo>
                  <a:pt x="96" y="493"/>
                </a:lnTo>
                <a:close/>
                <a:moveTo>
                  <a:pt x="100" y="578"/>
                </a:moveTo>
                <a:lnTo>
                  <a:pt x="100" y="578"/>
                </a:lnTo>
                <a:lnTo>
                  <a:pt x="99" y="540"/>
                </a:lnTo>
                <a:lnTo>
                  <a:pt x="99" y="522"/>
                </a:lnTo>
                <a:lnTo>
                  <a:pt x="99" y="503"/>
                </a:lnTo>
                <a:lnTo>
                  <a:pt x="99" y="503"/>
                </a:lnTo>
                <a:lnTo>
                  <a:pt x="101" y="534"/>
                </a:lnTo>
                <a:lnTo>
                  <a:pt x="102" y="567"/>
                </a:lnTo>
                <a:lnTo>
                  <a:pt x="102" y="567"/>
                </a:lnTo>
                <a:lnTo>
                  <a:pt x="100" y="578"/>
                </a:lnTo>
                <a:lnTo>
                  <a:pt x="100" y="578"/>
                </a:lnTo>
                <a:close/>
                <a:moveTo>
                  <a:pt x="103" y="656"/>
                </a:moveTo>
                <a:lnTo>
                  <a:pt x="103" y="656"/>
                </a:lnTo>
                <a:lnTo>
                  <a:pt x="105" y="654"/>
                </a:lnTo>
                <a:lnTo>
                  <a:pt x="105" y="654"/>
                </a:lnTo>
                <a:lnTo>
                  <a:pt x="117" y="657"/>
                </a:lnTo>
                <a:lnTo>
                  <a:pt x="129" y="660"/>
                </a:lnTo>
                <a:lnTo>
                  <a:pt x="129" y="660"/>
                </a:lnTo>
                <a:lnTo>
                  <a:pt x="115" y="658"/>
                </a:lnTo>
                <a:lnTo>
                  <a:pt x="108" y="657"/>
                </a:lnTo>
                <a:lnTo>
                  <a:pt x="103" y="656"/>
                </a:lnTo>
                <a:lnTo>
                  <a:pt x="103" y="656"/>
                </a:lnTo>
                <a:close/>
                <a:moveTo>
                  <a:pt x="102" y="619"/>
                </a:moveTo>
                <a:lnTo>
                  <a:pt x="102" y="619"/>
                </a:lnTo>
                <a:lnTo>
                  <a:pt x="102" y="616"/>
                </a:lnTo>
                <a:lnTo>
                  <a:pt x="102" y="616"/>
                </a:lnTo>
                <a:lnTo>
                  <a:pt x="103" y="620"/>
                </a:lnTo>
                <a:lnTo>
                  <a:pt x="103" y="620"/>
                </a:lnTo>
                <a:lnTo>
                  <a:pt x="102" y="619"/>
                </a:lnTo>
                <a:lnTo>
                  <a:pt x="102" y="619"/>
                </a:lnTo>
                <a:close/>
                <a:moveTo>
                  <a:pt x="142" y="644"/>
                </a:moveTo>
                <a:lnTo>
                  <a:pt x="142" y="644"/>
                </a:lnTo>
                <a:lnTo>
                  <a:pt x="140" y="642"/>
                </a:lnTo>
                <a:lnTo>
                  <a:pt x="140" y="642"/>
                </a:lnTo>
                <a:lnTo>
                  <a:pt x="146" y="643"/>
                </a:lnTo>
                <a:lnTo>
                  <a:pt x="146" y="643"/>
                </a:lnTo>
                <a:lnTo>
                  <a:pt x="142" y="644"/>
                </a:lnTo>
                <a:lnTo>
                  <a:pt x="142" y="644"/>
                </a:lnTo>
                <a:close/>
                <a:moveTo>
                  <a:pt x="209" y="655"/>
                </a:moveTo>
                <a:lnTo>
                  <a:pt x="209" y="655"/>
                </a:lnTo>
                <a:lnTo>
                  <a:pt x="182" y="656"/>
                </a:lnTo>
                <a:lnTo>
                  <a:pt x="182" y="656"/>
                </a:lnTo>
                <a:lnTo>
                  <a:pt x="214" y="654"/>
                </a:lnTo>
                <a:lnTo>
                  <a:pt x="245" y="651"/>
                </a:lnTo>
                <a:lnTo>
                  <a:pt x="309" y="651"/>
                </a:lnTo>
                <a:lnTo>
                  <a:pt x="309" y="651"/>
                </a:lnTo>
                <a:lnTo>
                  <a:pt x="313" y="652"/>
                </a:lnTo>
                <a:lnTo>
                  <a:pt x="313" y="652"/>
                </a:lnTo>
                <a:lnTo>
                  <a:pt x="286" y="651"/>
                </a:lnTo>
                <a:lnTo>
                  <a:pt x="261" y="651"/>
                </a:lnTo>
                <a:lnTo>
                  <a:pt x="209" y="655"/>
                </a:lnTo>
                <a:lnTo>
                  <a:pt x="209" y="655"/>
                </a:lnTo>
                <a:close/>
                <a:moveTo>
                  <a:pt x="220" y="637"/>
                </a:moveTo>
                <a:lnTo>
                  <a:pt x="220" y="637"/>
                </a:lnTo>
                <a:lnTo>
                  <a:pt x="238" y="634"/>
                </a:lnTo>
                <a:lnTo>
                  <a:pt x="254" y="633"/>
                </a:lnTo>
                <a:lnTo>
                  <a:pt x="271" y="632"/>
                </a:lnTo>
                <a:lnTo>
                  <a:pt x="289" y="632"/>
                </a:lnTo>
                <a:lnTo>
                  <a:pt x="289" y="632"/>
                </a:lnTo>
                <a:lnTo>
                  <a:pt x="266" y="634"/>
                </a:lnTo>
                <a:lnTo>
                  <a:pt x="266" y="634"/>
                </a:lnTo>
                <a:lnTo>
                  <a:pt x="243" y="636"/>
                </a:lnTo>
                <a:lnTo>
                  <a:pt x="220" y="637"/>
                </a:lnTo>
                <a:lnTo>
                  <a:pt x="220" y="637"/>
                </a:lnTo>
                <a:close/>
                <a:moveTo>
                  <a:pt x="318" y="654"/>
                </a:moveTo>
                <a:lnTo>
                  <a:pt x="318" y="654"/>
                </a:lnTo>
                <a:lnTo>
                  <a:pt x="320" y="651"/>
                </a:lnTo>
                <a:lnTo>
                  <a:pt x="320" y="651"/>
                </a:lnTo>
                <a:lnTo>
                  <a:pt x="337" y="651"/>
                </a:lnTo>
                <a:lnTo>
                  <a:pt x="337" y="651"/>
                </a:lnTo>
                <a:lnTo>
                  <a:pt x="338" y="655"/>
                </a:lnTo>
                <a:lnTo>
                  <a:pt x="338" y="655"/>
                </a:lnTo>
                <a:lnTo>
                  <a:pt x="318" y="654"/>
                </a:lnTo>
                <a:lnTo>
                  <a:pt x="318" y="654"/>
                </a:lnTo>
                <a:close/>
                <a:moveTo>
                  <a:pt x="363" y="640"/>
                </a:moveTo>
                <a:lnTo>
                  <a:pt x="363" y="640"/>
                </a:lnTo>
                <a:lnTo>
                  <a:pt x="341" y="640"/>
                </a:lnTo>
                <a:lnTo>
                  <a:pt x="341" y="640"/>
                </a:lnTo>
                <a:lnTo>
                  <a:pt x="354" y="639"/>
                </a:lnTo>
                <a:lnTo>
                  <a:pt x="368" y="638"/>
                </a:lnTo>
                <a:lnTo>
                  <a:pt x="368" y="638"/>
                </a:lnTo>
                <a:lnTo>
                  <a:pt x="363" y="640"/>
                </a:lnTo>
                <a:lnTo>
                  <a:pt x="363" y="640"/>
                </a:lnTo>
                <a:close/>
                <a:moveTo>
                  <a:pt x="382" y="656"/>
                </a:moveTo>
                <a:lnTo>
                  <a:pt x="382" y="656"/>
                </a:lnTo>
                <a:lnTo>
                  <a:pt x="398" y="654"/>
                </a:lnTo>
                <a:lnTo>
                  <a:pt x="398" y="654"/>
                </a:lnTo>
                <a:lnTo>
                  <a:pt x="416" y="654"/>
                </a:lnTo>
                <a:lnTo>
                  <a:pt x="416" y="654"/>
                </a:lnTo>
                <a:lnTo>
                  <a:pt x="382" y="656"/>
                </a:lnTo>
                <a:lnTo>
                  <a:pt x="382" y="656"/>
                </a:lnTo>
                <a:close/>
                <a:moveTo>
                  <a:pt x="507" y="628"/>
                </a:moveTo>
                <a:lnTo>
                  <a:pt x="507" y="628"/>
                </a:lnTo>
                <a:lnTo>
                  <a:pt x="473" y="630"/>
                </a:lnTo>
                <a:lnTo>
                  <a:pt x="438" y="632"/>
                </a:lnTo>
                <a:lnTo>
                  <a:pt x="438" y="632"/>
                </a:lnTo>
                <a:lnTo>
                  <a:pt x="438" y="631"/>
                </a:lnTo>
                <a:lnTo>
                  <a:pt x="438" y="631"/>
                </a:lnTo>
                <a:lnTo>
                  <a:pt x="512" y="628"/>
                </a:lnTo>
                <a:lnTo>
                  <a:pt x="512" y="628"/>
                </a:lnTo>
                <a:lnTo>
                  <a:pt x="507" y="628"/>
                </a:lnTo>
                <a:lnTo>
                  <a:pt x="507" y="628"/>
                </a:lnTo>
                <a:close/>
                <a:moveTo>
                  <a:pt x="534" y="642"/>
                </a:moveTo>
                <a:lnTo>
                  <a:pt x="534" y="642"/>
                </a:lnTo>
                <a:lnTo>
                  <a:pt x="557" y="640"/>
                </a:lnTo>
                <a:lnTo>
                  <a:pt x="557" y="640"/>
                </a:lnTo>
                <a:lnTo>
                  <a:pt x="534" y="642"/>
                </a:lnTo>
                <a:lnTo>
                  <a:pt x="534" y="642"/>
                </a:lnTo>
                <a:close/>
                <a:moveTo>
                  <a:pt x="615" y="640"/>
                </a:moveTo>
                <a:lnTo>
                  <a:pt x="615" y="640"/>
                </a:lnTo>
                <a:lnTo>
                  <a:pt x="587" y="640"/>
                </a:lnTo>
                <a:lnTo>
                  <a:pt x="587" y="640"/>
                </a:lnTo>
                <a:lnTo>
                  <a:pt x="590" y="639"/>
                </a:lnTo>
                <a:lnTo>
                  <a:pt x="590" y="639"/>
                </a:lnTo>
                <a:lnTo>
                  <a:pt x="591" y="638"/>
                </a:lnTo>
                <a:lnTo>
                  <a:pt x="591" y="638"/>
                </a:lnTo>
                <a:lnTo>
                  <a:pt x="616" y="638"/>
                </a:lnTo>
                <a:lnTo>
                  <a:pt x="616" y="638"/>
                </a:lnTo>
                <a:lnTo>
                  <a:pt x="615" y="640"/>
                </a:lnTo>
                <a:lnTo>
                  <a:pt x="615" y="640"/>
                </a:lnTo>
                <a:close/>
                <a:moveTo>
                  <a:pt x="674" y="643"/>
                </a:moveTo>
                <a:lnTo>
                  <a:pt x="674" y="643"/>
                </a:lnTo>
                <a:lnTo>
                  <a:pt x="631" y="640"/>
                </a:lnTo>
                <a:lnTo>
                  <a:pt x="631" y="640"/>
                </a:lnTo>
                <a:lnTo>
                  <a:pt x="626" y="638"/>
                </a:lnTo>
                <a:lnTo>
                  <a:pt x="626" y="638"/>
                </a:lnTo>
                <a:lnTo>
                  <a:pt x="675" y="638"/>
                </a:lnTo>
                <a:lnTo>
                  <a:pt x="675" y="638"/>
                </a:lnTo>
                <a:lnTo>
                  <a:pt x="674" y="640"/>
                </a:lnTo>
                <a:lnTo>
                  <a:pt x="674" y="643"/>
                </a:lnTo>
                <a:lnTo>
                  <a:pt x="674" y="643"/>
                </a:lnTo>
                <a:close/>
                <a:moveTo>
                  <a:pt x="693" y="644"/>
                </a:moveTo>
                <a:lnTo>
                  <a:pt x="693" y="644"/>
                </a:lnTo>
                <a:lnTo>
                  <a:pt x="688" y="642"/>
                </a:lnTo>
                <a:lnTo>
                  <a:pt x="688" y="642"/>
                </a:lnTo>
                <a:lnTo>
                  <a:pt x="694" y="639"/>
                </a:lnTo>
                <a:lnTo>
                  <a:pt x="694" y="639"/>
                </a:lnTo>
                <a:lnTo>
                  <a:pt x="709" y="645"/>
                </a:lnTo>
                <a:lnTo>
                  <a:pt x="709" y="645"/>
                </a:lnTo>
                <a:lnTo>
                  <a:pt x="693" y="644"/>
                </a:lnTo>
                <a:lnTo>
                  <a:pt x="693" y="644"/>
                </a:lnTo>
                <a:close/>
                <a:moveTo>
                  <a:pt x="723" y="628"/>
                </a:moveTo>
                <a:lnTo>
                  <a:pt x="723" y="628"/>
                </a:lnTo>
                <a:lnTo>
                  <a:pt x="817" y="626"/>
                </a:lnTo>
                <a:lnTo>
                  <a:pt x="817" y="626"/>
                </a:lnTo>
                <a:lnTo>
                  <a:pt x="815" y="626"/>
                </a:lnTo>
                <a:lnTo>
                  <a:pt x="815" y="626"/>
                </a:lnTo>
                <a:lnTo>
                  <a:pt x="800" y="627"/>
                </a:lnTo>
                <a:lnTo>
                  <a:pt x="786" y="630"/>
                </a:lnTo>
                <a:lnTo>
                  <a:pt x="786" y="630"/>
                </a:lnTo>
                <a:lnTo>
                  <a:pt x="755" y="630"/>
                </a:lnTo>
                <a:lnTo>
                  <a:pt x="723" y="628"/>
                </a:lnTo>
                <a:lnTo>
                  <a:pt x="723" y="628"/>
                </a:lnTo>
                <a:close/>
                <a:moveTo>
                  <a:pt x="764" y="644"/>
                </a:moveTo>
                <a:lnTo>
                  <a:pt x="764" y="644"/>
                </a:lnTo>
                <a:lnTo>
                  <a:pt x="775" y="642"/>
                </a:lnTo>
                <a:lnTo>
                  <a:pt x="775" y="642"/>
                </a:lnTo>
                <a:lnTo>
                  <a:pt x="784" y="640"/>
                </a:lnTo>
                <a:lnTo>
                  <a:pt x="784" y="640"/>
                </a:lnTo>
                <a:lnTo>
                  <a:pt x="815" y="637"/>
                </a:lnTo>
                <a:lnTo>
                  <a:pt x="831" y="637"/>
                </a:lnTo>
                <a:lnTo>
                  <a:pt x="845" y="638"/>
                </a:lnTo>
                <a:lnTo>
                  <a:pt x="845" y="638"/>
                </a:lnTo>
                <a:lnTo>
                  <a:pt x="805" y="643"/>
                </a:lnTo>
                <a:lnTo>
                  <a:pt x="785" y="644"/>
                </a:lnTo>
                <a:lnTo>
                  <a:pt x="764" y="644"/>
                </a:lnTo>
                <a:lnTo>
                  <a:pt x="764" y="644"/>
                </a:lnTo>
                <a:close/>
                <a:moveTo>
                  <a:pt x="880" y="628"/>
                </a:moveTo>
                <a:lnTo>
                  <a:pt x="880" y="628"/>
                </a:lnTo>
                <a:lnTo>
                  <a:pt x="881" y="626"/>
                </a:lnTo>
                <a:lnTo>
                  <a:pt x="881" y="625"/>
                </a:lnTo>
                <a:lnTo>
                  <a:pt x="881" y="625"/>
                </a:lnTo>
                <a:lnTo>
                  <a:pt x="920" y="625"/>
                </a:lnTo>
                <a:lnTo>
                  <a:pt x="959" y="627"/>
                </a:lnTo>
                <a:lnTo>
                  <a:pt x="959" y="627"/>
                </a:lnTo>
                <a:lnTo>
                  <a:pt x="920" y="628"/>
                </a:lnTo>
                <a:lnTo>
                  <a:pt x="880" y="628"/>
                </a:lnTo>
                <a:lnTo>
                  <a:pt x="880" y="628"/>
                </a:lnTo>
                <a:close/>
                <a:moveTo>
                  <a:pt x="1029" y="633"/>
                </a:moveTo>
                <a:lnTo>
                  <a:pt x="1029" y="633"/>
                </a:lnTo>
                <a:lnTo>
                  <a:pt x="1027" y="632"/>
                </a:lnTo>
                <a:lnTo>
                  <a:pt x="1024" y="631"/>
                </a:lnTo>
                <a:lnTo>
                  <a:pt x="1024" y="631"/>
                </a:lnTo>
                <a:lnTo>
                  <a:pt x="1038" y="630"/>
                </a:lnTo>
                <a:lnTo>
                  <a:pt x="1052" y="630"/>
                </a:lnTo>
                <a:lnTo>
                  <a:pt x="1052" y="630"/>
                </a:lnTo>
                <a:lnTo>
                  <a:pt x="1029" y="633"/>
                </a:lnTo>
                <a:lnTo>
                  <a:pt x="1029" y="633"/>
                </a:lnTo>
                <a:close/>
                <a:moveTo>
                  <a:pt x="1097" y="628"/>
                </a:moveTo>
                <a:lnTo>
                  <a:pt x="1097" y="628"/>
                </a:lnTo>
                <a:lnTo>
                  <a:pt x="1083" y="633"/>
                </a:lnTo>
                <a:lnTo>
                  <a:pt x="1069" y="636"/>
                </a:lnTo>
                <a:lnTo>
                  <a:pt x="1069" y="636"/>
                </a:lnTo>
                <a:lnTo>
                  <a:pt x="1087" y="630"/>
                </a:lnTo>
                <a:lnTo>
                  <a:pt x="1104" y="624"/>
                </a:lnTo>
                <a:lnTo>
                  <a:pt x="1137" y="608"/>
                </a:lnTo>
                <a:lnTo>
                  <a:pt x="1137" y="608"/>
                </a:lnTo>
                <a:lnTo>
                  <a:pt x="1117" y="619"/>
                </a:lnTo>
                <a:lnTo>
                  <a:pt x="1097" y="628"/>
                </a:lnTo>
                <a:lnTo>
                  <a:pt x="1097" y="628"/>
                </a:lnTo>
                <a:close/>
                <a:moveTo>
                  <a:pt x="1064" y="621"/>
                </a:moveTo>
                <a:lnTo>
                  <a:pt x="1064" y="621"/>
                </a:lnTo>
                <a:lnTo>
                  <a:pt x="1071" y="619"/>
                </a:lnTo>
                <a:lnTo>
                  <a:pt x="1071" y="619"/>
                </a:lnTo>
                <a:lnTo>
                  <a:pt x="1071" y="621"/>
                </a:lnTo>
                <a:lnTo>
                  <a:pt x="1071" y="621"/>
                </a:lnTo>
                <a:lnTo>
                  <a:pt x="1064" y="621"/>
                </a:lnTo>
                <a:lnTo>
                  <a:pt x="1064" y="621"/>
                </a:lnTo>
                <a:close/>
                <a:moveTo>
                  <a:pt x="1202" y="548"/>
                </a:moveTo>
                <a:lnTo>
                  <a:pt x="1202" y="548"/>
                </a:lnTo>
                <a:lnTo>
                  <a:pt x="1231" y="528"/>
                </a:lnTo>
                <a:lnTo>
                  <a:pt x="1246" y="519"/>
                </a:lnTo>
                <a:lnTo>
                  <a:pt x="1260" y="510"/>
                </a:lnTo>
                <a:lnTo>
                  <a:pt x="1260" y="510"/>
                </a:lnTo>
                <a:lnTo>
                  <a:pt x="1224" y="533"/>
                </a:lnTo>
                <a:lnTo>
                  <a:pt x="1224" y="533"/>
                </a:lnTo>
                <a:lnTo>
                  <a:pt x="1202" y="548"/>
                </a:lnTo>
                <a:lnTo>
                  <a:pt x="1202" y="548"/>
                </a:lnTo>
                <a:close/>
                <a:moveTo>
                  <a:pt x="1254" y="527"/>
                </a:moveTo>
                <a:lnTo>
                  <a:pt x="1254" y="527"/>
                </a:lnTo>
                <a:lnTo>
                  <a:pt x="1233" y="539"/>
                </a:lnTo>
                <a:lnTo>
                  <a:pt x="1233" y="539"/>
                </a:lnTo>
                <a:lnTo>
                  <a:pt x="1264" y="519"/>
                </a:lnTo>
                <a:lnTo>
                  <a:pt x="1264" y="519"/>
                </a:lnTo>
                <a:lnTo>
                  <a:pt x="1254" y="527"/>
                </a:lnTo>
                <a:lnTo>
                  <a:pt x="1254" y="527"/>
                </a:lnTo>
                <a:close/>
                <a:moveTo>
                  <a:pt x="1290" y="504"/>
                </a:moveTo>
                <a:lnTo>
                  <a:pt x="1290" y="504"/>
                </a:lnTo>
                <a:lnTo>
                  <a:pt x="1278" y="510"/>
                </a:lnTo>
                <a:lnTo>
                  <a:pt x="1278" y="510"/>
                </a:lnTo>
                <a:lnTo>
                  <a:pt x="1294" y="500"/>
                </a:lnTo>
                <a:lnTo>
                  <a:pt x="1294" y="500"/>
                </a:lnTo>
                <a:lnTo>
                  <a:pt x="1290" y="504"/>
                </a:lnTo>
                <a:lnTo>
                  <a:pt x="1290" y="504"/>
                </a:lnTo>
                <a:close/>
                <a:moveTo>
                  <a:pt x="1310" y="495"/>
                </a:moveTo>
                <a:lnTo>
                  <a:pt x="1310" y="495"/>
                </a:lnTo>
                <a:lnTo>
                  <a:pt x="1314" y="487"/>
                </a:lnTo>
                <a:lnTo>
                  <a:pt x="1314" y="487"/>
                </a:lnTo>
                <a:lnTo>
                  <a:pt x="1320" y="484"/>
                </a:lnTo>
                <a:lnTo>
                  <a:pt x="1320" y="484"/>
                </a:lnTo>
                <a:lnTo>
                  <a:pt x="1310" y="495"/>
                </a:lnTo>
                <a:lnTo>
                  <a:pt x="1310" y="495"/>
                </a:lnTo>
                <a:close/>
                <a:moveTo>
                  <a:pt x="1317" y="474"/>
                </a:moveTo>
                <a:lnTo>
                  <a:pt x="1317" y="474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7" y="474"/>
                </a:lnTo>
                <a:lnTo>
                  <a:pt x="1317" y="474"/>
                </a:lnTo>
                <a:close/>
                <a:moveTo>
                  <a:pt x="1094" y="267"/>
                </a:moveTo>
                <a:lnTo>
                  <a:pt x="1094" y="267"/>
                </a:lnTo>
                <a:lnTo>
                  <a:pt x="1112" y="274"/>
                </a:lnTo>
                <a:lnTo>
                  <a:pt x="1131" y="283"/>
                </a:lnTo>
                <a:lnTo>
                  <a:pt x="1150" y="294"/>
                </a:lnTo>
                <a:lnTo>
                  <a:pt x="1168" y="306"/>
                </a:lnTo>
                <a:lnTo>
                  <a:pt x="1184" y="319"/>
                </a:lnTo>
                <a:lnTo>
                  <a:pt x="1200" y="332"/>
                </a:lnTo>
                <a:lnTo>
                  <a:pt x="1216" y="347"/>
                </a:lnTo>
                <a:lnTo>
                  <a:pt x="1230" y="361"/>
                </a:lnTo>
                <a:lnTo>
                  <a:pt x="1230" y="361"/>
                </a:lnTo>
                <a:lnTo>
                  <a:pt x="1241" y="372"/>
                </a:lnTo>
                <a:lnTo>
                  <a:pt x="1253" y="381"/>
                </a:lnTo>
                <a:lnTo>
                  <a:pt x="1280" y="400"/>
                </a:lnTo>
                <a:lnTo>
                  <a:pt x="1305" y="418"/>
                </a:lnTo>
                <a:lnTo>
                  <a:pt x="1317" y="427"/>
                </a:lnTo>
                <a:lnTo>
                  <a:pt x="1329" y="438"/>
                </a:lnTo>
                <a:lnTo>
                  <a:pt x="1329" y="438"/>
                </a:lnTo>
                <a:lnTo>
                  <a:pt x="1322" y="454"/>
                </a:lnTo>
                <a:lnTo>
                  <a:pt x="1318" y="460"/>
                </a:lnTo>
                <a:lnTo>
                  <a:pt x="1311" y="467"/>
                </a:lnTo>
                <a:lnTo>
                  <a:pt x="1311" y="467"/>
                </a:lnTo>
                <a:lnTo>
                  <a:pt x="1292" y="478"/>
                </a:lnTo>
                <a:lnTo>
                  <a:pt x="1281" y="485"/>
                </a:lnTo>
                <a:lnTo>
                  <a:pt x="1278" y="489"/>
                </a:lnTo>
                <a:lnTo>
                  <a:pt x="1277" y="491"/>
                </a:lnTo>
                <a:lnTo>
                  <a:pt x="1277" y="491"/>
                </a:lnTo>
                <a:lnTo>
                  <a:pt x="1260" y="500"/>
                </a:lnTo>
                <a:lnTo>
                  <a:pt x="1243" y="508"/>
                </a:lnTo>
                <a:lnTo>
                  <a:pt x="1228" y="518"/>
                </a:lnTo>
                <a:lnTo>
                  <a:pt x="1213" y="528"/>
                </a:lnTo>
                <a:lnTo>
                  <a:pt x="1183" y="550"/>
                </a:lnTo>
                <a:lnTo>
                  <a:pt x="1153" y="571"/>
                </a:lnTo>
                <a:lnTo>
                  <a:pt x="1153" y="571"/>
                </a:lnTo>
                <a:lnTo>
                  <a:pt x="1135" y="581"/>
                </a:lnTo>
                <a:lnTo>
                  <a:pt x="1117" y="591"/>
                </a:lnTo>
                <a:lnTo>
                  <a:pt x="1098" y="599"/>
                </a:lnTo>
                <a:lnTo>
                  <a:pt x="1080" y="605"/>
                </a:lnTo>
                <a:lnTo>
                  <a:pt x="1060" y="610"/>
                </a:lnTo>
                <a:lnTo>
                  <a:pt x="1040" y="614"/>
                </a:lnTo>
                <a:lnTo>
                  <a:pt x="1020" y="616"/>
                </a:lnTo>
                <a:lnTo>
                  <a:pt x="999" y="618"/>
                </a:lnTo>
                <a:lnTo>
                  <a:pt x="999" y="618"/>
                </a:lnTo>
                <a:lnTo>
                  <a:pt x="959" y="618"/>
                </a:lnTo>
                <a:lnTo>
                  <a:pt x="920" y="616"/>
                </a:lnTo>
                <a:lnTo>
                  <a:pt x="879" y="615"/>
                </a:lnTo>
                <a:lnTo>
                  <a:pt x="839" y="615"/>
                </a:lnTo>
                <a:lnTo>
                  <a:pt x="839" y="615"/>
                </a:lnTo>
                <a:lnTo>
                  <a:pt x="753" y="619"/>
                </a:lnTo>
                <a:lnTo>
                  <a:pt x="711" y="620"/>
                </a:lnTo>
                <a:lnTo>
                  <a:pt x="668" y="620"/>
                </a:lnTo>
                <a:lnTo>
                  <a:pt x="668" y="620"/>
                </a:lnTo>
                <a:lnTo>
                  <a:pt x="655" y="618"/>
                </a:lnTo>
                <a:lnTo>
                  <a:pt x="642" y="616"/>
                </a:lnTo>
                <a:lnTo>
                  <a:pt x="613" y="616"/>
                </a:lnTo>
                <a:lnTo>
                  <a:pt x="583" y="618"/>
                </a:lnTo>
                <a:lnTo>
                  <a:pt x="555" y="618"/>
                </a:lnTo>
                <a:lnTo>
                  <a:pt x="555" y="618"/>
                </a:lnTo>
                <a:lnTo>
                  <a:pt x="487" y="619"/>
                </a:lnTo>
                <a:lnTo>
                  <a:pt x="420" y="621"/>
                </a:lnTo>
                <a:lnTo>
                  <a:pt x="420" y="621"/>
                </a:lnTo>
                <a:lnTo>
                  <a:pt x="406" y="620"/>
                </a:lnTo>
                <a:lnTo>
                  <a:pt x="391" y="620"/>
                </a:lnTo>
                <a:lnTo>
                  <a:pt x="377" y="621"/>
                </a:lnTo>
                <a:lnTo>
                  <a:pt x="362" y="622"/>
                </a:lnTo>
                <a:lnTo>
                  <a:pt x="362" y="622"/>
                </a:lnTo>
                <a:lnTo>
                  <a:pt x="324" y="624"/>
                </a:lnTo>
                <a:lnTo>
                  <a:pt x="284" y="622"/>
                </a:lnTo>
                <a:lnTo>
                  <a:pt x="284" y="622"/>
                </a:lnTo>
                <a:lnTo>
                  <a:pt x="268" y="622"/>
                </a:lnTo>
                <a:lnTo>
                  <a:pt x="252" y="624"/>
                </a:lnTo>
                <a:lnTo>
                  <a:pt x="219" y="628"/>
                </a:lnTo>
                <a:lnTo>
                  <a:pt x="188" y="632"/>
                </a:lnTo>
                <a:lnTo>
                  <a:pt x="171" y="633"/>
                </a:lnTo>
                <a:lnTo>
                  <a:pt x="155" y="634"/>
                </a:lnTo>
                <a:lnTo>
                  <a:pt x="155" y="634"/>
                </a:lnTo>
                <a:lnTo>
                  <a:pt x="141" y="633"/>
                </a:lnTo>
                <a:lnTo>
                  <a:pt x="131" y="630"/>
                </a:lnTo>
                <a:lnTo>
                  <a:pt x="123" y="626"/>
                </a:lnTo>
                <a:lnTo>
                  <a:pt x="118" y="620"/>
                </a:lnTo>
                <a:lnTo>
                  <a:pt x="114" y="613"/>
                </a:lnTo>
                <a:lnTo>
                  <a:pt x="112" y="603"/>
                </a:lnTo>
                <a:lnTo>
                  <a:pt x="111" y="592"/>
                </a:lnTo>
                <a:lnTo>
                  <a:pt x="112" y="580"/>
                </a:lnTo>
                <a:lnTo>
                  <a:pt x="112" y="580"/>
                </a:lnTo>
                <a:lnTo>
                  <a:pt x="113" y="554"/>
                </a:lnTo>
                <a:lnTo>
                  <a:pt x="114" y="527"/>
                </a:lnTo>
                <a:lnTo>
                  <a:pt x="114" y="514"/>
                </a:lnTo>
                <a:lnTo>
                  <a:pt x="113" y="500"/>
                </a:lnTo>
                <a:lnTo>
                  <a:pt x="111" y="486"/>
                </a:lnTo>
                <a:lnTo>
                  <a:pt x="107" y="474"/>
                </a:lnTo>
                <a:lnTo>
                  <a:pt x="107" y="474"/>
                </a:lnTo>
                <a:lnTo>
                  <a:pt x="102" y="460"/>
                </a:lnTo>
                <a:lnTo>
                  <a:pt x="99" y="444"/>
                </a:lnTo>
                <a:lnTo>
                  <a:pt x="91" y="412"/>
                </a:lnTo>
                <a:lnTo>
                  <a:pt x="88" y="378"/>
                </a:lnTo>
                <a:lnTo>
                  <a:pt x="87" y="347"/>
                </a:lnTo>
                <a:lnTo>
                  <a:pt x="87" y="347"/>
                </a:lnTo>
                <a:lnTo>
                  <a:pt x="88" y="333"/>
                </a:lnTo>
                <a:lnTo>
                  <a:pt x="90" y="320"/>
                </a:lnTo>
                <a:lnTo>
                  <a:pt x="93" y="313"/>
                </a:lnTo>
                <a:lnTo>
                  <a:pt x="95" y="307"/>
                </a:lnTo>
                <a:lnTo>
                  <a:pt x="99" y="302"/>
                </a:lnTo>
                <a:lnTo>
                  <a:pt x="105" y="297"/>
                </a:lnTo>
                <a:lnTo>
                  <a:pt x="105" y="297"/>
                </a:lnTo>
                <a:lnTo>
                  <a:pt x="108" y="295"/>
                </a:lnTo>
                <a:lnTo>
                  <a:pt x="114" y="294"/>
                </a:lnTo>
                <a:lnTo>
                  <a:pt x="126" y="290"/>
                </a:lnTo>
                <a:lnTo>
                  <a:pt x="137" y="288"/>
                </a:lnTo>
                <a:lnTo>
                  <a:pt x="142" y="285"/>
                </a:lnTo>
                <a:lnTo>
                  <a:pt x="146" y="283"/>
                </a:lnTo>
                <a:lnTo>
                  <a:pt x="146" y="283"/>
                </a:lnTo>
                <a:lnTo>
                  <a:pt x="164" y="285"/>
                </a:lnTo>
                <a:lnTo>
                  <a:pt x="182" y="288"/>
                </a:lnTo>
                <a:lnTo>
                  <a:pt x="201" y="288"/>
                </a:lnTo>
                <a:lnTo>
                  <a:pt x="219" y="288"/>
                </a:lnTo>
                <a:lnTo>
                  <a:pt x="256" y="285"/>
                </a:lnTo>
                <a:lnTo>
                  <a:pt x="276" y="285"/>
                </a:lnTo>
                <a:lnTo>
                  <a:pt x="294" y="285"/>
                </a:lnTo>
                <a:lnTo>
                  <a:pt x="294" y="285"/>
                </a:lnTo>
                <a:lnTo>
                  <a:pt x="290" y="292"/>
                </a:lnTo>
                <a:lnTo>
                  <a:pt x="286" y="301"/>
                </a:lnTo>
                <a:lnTo>
                  <a:pt x="286" y="301"/>
                </a:lnTo>
                <a:lnTo>
                  <a:pt x="278" y="301"/>
                </a:lnTo>
                <a:lnTo>
                  <a:pt x="266" y="304"/>
                </a:lnTo>
                <a:lnTo>
                  <a:pt x="261" y="307"/>
                </a:lnTo>
                <a:lnTo>
                  <a:pt x="256" y="309"/>
                </a:lnTo>
                <a:lnTo>
                  <a:pt x="253" y="313"/>
                </a:lnTo>
                <a:lnTo>
                  <a:pt x="253" y="314"/>
                </a:lnTo>
                <a:lnTo>
                  <a:pt x="253" y="316"/>
                </a:lnTo>
                <a:lnTo>
                  <a:pt x="253" y="316"/>
                </a:lnTo>
                <a:lnTo>
                  <a:pt x="252" y="321"/>
                </a:lnTo>
                <a:lnTo>
                  <a:pt x="250" y="325"/>
                </a:lnTo>
                <a:lnTo>
                  <a:pt x="250" y="328"/>
                </a:lnTo>
                <a:lnTo>
                  <a:pt x="252" y="332"/>
                </a:lnTo>
                <a:lnTo>
                  <a:pt x="253" y="336"/>
                </a:lnTo>
                <a:lnTo>
                  <a:pt x="255" y="339"/>
                </a:lnTo>
                <a:lnTo>
                  <a:pt x="261" y="344"/>
                </a:lnTo>
                <a:lnTo>
                  <a:pt x="270" y="348"/>
                </a:lnTo>
                <a:lnTo>
                  <a:pt x="278" y="350"/>
                </a:lnTo>
                <a:lnTo>
                  <a:pt x="286" y="351"/>
                </a:lnTo>
                <a:lnTo>
                  <a:pt x="294" y="350"/>
                </a:lnTo>
                <a:lnTo>
                  <a:pt x="294" y="350"/>
                </a:lnTo>
                <a:lnTo>
                  <a:pt x="298" y="349"/>
                </a:lnTo>
                <a:lnTo>
                  <a:pt x="302" y="348"/>
                </a:lnTo>
                <a:lnTo>
                  <a:pt x="306" y="345"/>
                </a:lnTo>
                <a:lnTo>
                  <a:pt x="308" y="342"/>
                </a:lnTo>
                <a:lnTo>
                  <a:pt x="312" y="336"/>
                </a:lnTo>
                <a:lnTo>
                  <a:pt x="314" y="327"/>
                </a:lnTo>
                <a:lnTo>
                  <a:pt x="313" y="320"/>
                </a:lnTo>
                <a:lnTo>
                  <a:pt x="309" y="313"/>
                </a:lnTo>
                <a:lnTo>
                  <a:pt x="304" y="307"/>
                </a:lnTo>
                <a:lnTo>
                  <a:pt x="301" y="304"/>
                </a:lnTo>
                <a:lnTo>
                  <a:pt x="296" y="302"/>
                </a:lnTo>
                <a:lnTo>
                  <a:pt x="296" y="302"/>
                </a:lnTo>
                <a:lnTo>
                  <a:pt x="300" y="294"/>
                </a:lnTo>
                <a:lnTo>
                  <a:pt x="303" y="285"/>
                </a:lnTo>
                <a:lnTo>
                  <a:pt x="303" y="285"/>
                </a:lnTo>
                <a:lnTo>
                  <a:pt x="383" y="286"/>
                </a:lnTo>
                <a:lnTo>
                  <a:pt x="463" y="285"/>
                </a:lnTo>
                <a:lnTo>
                  <a:pt x="622" y="282"/>
                </a:lnTo>
                <a:lnTo>
                  <a:pt x="782" y="278"/>
                </a:lnTo>
                <a:lnTo>
                  <a:pt x="942" y="274"/>
                </a:lnTo>
                <a:lnTo>
                  <a:pt x="942" y="274"/>
                </a:lnTo>
                <a:lnTo>
                  <a:pt x="939" y="284"/>
                </a:lnTo>
                <a:lnTo>
                  <a:pt x="934" y="294"/>
                </a:lnTo>
                <a:lnTo>
                  <a:pt x="934" y="294"/>
                </a:lnTo>
                <a:lnTo>
                  <a:pt x="926" y="291"/>
                </a:lnTo>
                <a:lnTo>
                  <a:pt x="912" y="291"/>
                </a:lnTo>
                <a:lnTo>
                  <a:pt x="905" y="291"/>
                </a:lnTo>
                <a:lnTo>
                  <a:pt x="900" y="292"/>
                </a:lnTo>
                <a:lnTo>
                  <a:pt x="898" y="294"/>
                </a:lnTo>
                <a:lnTo>
                  <a:pt x="898" y="295"/>
                </a:lnTo>
                <a:lnTo>
                  <a:pt x="898" y="296"/>
                </a:lnTo>
                <a:lnTo>
                  <a:pt x="899" y="298"/>
                </a:lnTo>
                <a:lnTo>
                  <a:pt x="899" y="298"/>
                </a:lnTo>
                <a:lnTo>
                  <a:pt x="896" y="303"/>
                </a:lnTo>
                <a:lnTo>
                  <a:pt x="896" y="303"/>
                </a:lnTo>
                <a:lnTo>
                  <a:pt x="894" y="304"/>
                </a:lnTo>
                <a:lnTo>
                  <a:pt x="892" y="306"/>
                </a:lnTo>
                <a:lnTo>
                  <a:pt x="892" y="309"/>
                </a:lnTo>
                <a:lnTo>
                  <a:pt x="892" y="314"/>
                </a:lnTo>
                <a:lnTo>
                  <a:pt x="893" y="318"/>
                </a:lnTo>
                <a:lnTo>
                  <a:pt x="893" y="318"/>
                </a:lnTo>
                <a:lnTo>
                  <a:pt x="896" y="321"/>
                </a:lnTo>
                <a:lnTo>
                  <a:pt x="898" y="325"/>
                </a:lnTo>
                <a:lnTo>
                  <a:pt x="902" y="328"/>
                </a:lnTo>
                <a:lnTo>
                  <a:pt x="906" y="331"/>
                </a:lnTo>
                <a:lnTo>
                  <a:pt x="915" y="335"/>
                </a:lnTo>
                <a:lnTo>
                  <a:pt x="924" y="336"/>
                </a:lnTo>
                <a:lnTo>
                  <a:pt x="924" y="336"/>
                </a:lnTo>
                <a:lnTo>
                  <a:pt x="909" y="339"/>
                </a:lnTo>
                <a:lnTo>
                  <a:pt x="893" y="343"/>
                </a:lnTo>
                <a:lnTo>
                  <a:pt x="877" y="344"/>
                </a:lnTo>
                <a:lnTo>
                  <a:pt x="870" y="344"/>
                </a:lnTo>
                <a:lnTo>
                  <a:pt x="862" y="343"/>
                </a:lnTo>
                <a:lnTo>
                  <a:pt x="862" y="343"/>
                </a:lnTo>
                <a:lnTo>
                  <a:pt x="852" y="339"/>
                </a:lnTo>
                <a:lnTo>
                  <a:pt x="844" y="336"/>
                </a:lnTo>
                <a:lnTo>
                  <a:pt x="835" y="332"/>
                </a:lnTo>
                <a:lnTo>
                  <a:pt x="826" y="330"/>
                </a:lnTo>
                <a:lnTo>
                  <a:pt x="826" y="330"/>
                </a:lnTo>
                <a:lnTo>
                  <a:pt x="821" y="330"/>
                </a:lnTo>
                <a:lnTo>
                  <a:pt x="817" y="331"/>
                </a:lnTo>
                <a:lnTo>
                  <a:pt x="808" y="333"/>
                </a:lnTo>
                <a:lnTo>
                  <a:pt x="799" y="335"/>
                </a:lnTo>
                <a:lnTo>
                  <a:pt x="796" y="335"/>
                </a:lnTo>
                <a:lnTo>
                  <a:pt x="792" y="332"/>
                </a:lnTo>
                <a:lnTo>
                  <a:pt x="792" y="332"/>
                </a:lnTo>
                <a:lnTo>
                  <a:pt x="787" y="328"/>
                </a:lnTo>
                <a:lnTo>
                  <a:pt x="786" y="325"/>
                </a:lnTo>
                <a:lnTo>
                  <a:pt x="787" y="322"/>
                </a:lnTo>
                <a:lnTo>
                  <a:pt x="790" y="320"/>
                </a:lnTo>
                <a:lnTo>
                  <a:pt x="793" y="318"/>
                </a:lnTo>
                <a:lnTo>
                  <a:pt x="797" y="315"/>
                </a:lnTo>
                <a:lnTo>
                  <a:pt x="804" y="314"/>
                </a:lnTo>
                <a:lnTo>
                  <a:pt x="804" y="314"/>
                </a:lnTo>
                <a:lnTo>
                  <a:pt x="812" y="314"/>
                </a:lnTo>
                <a:lnTo>
                  <a:pt x="821" y="315"/>
                </a:lnTo>
                <a:lnTo>
                  <a:pt x="838" y="319"/>
                </a:lnTo>
                <a:lnTo>
                  <a:pt x="846" y="319"/>
                </a:lnTo>
                <a:lnTo>
                  <a:pt x="853" y="319"/>
                </a:lnTo>
                <a:lnTo>
                  <a:pt x="861" y="316"/>
                </a:lnTo>
                <a:lnTo>
                  <a:pt x="867" y="313"/>
                </a:lnTo>
                <a:lnTo>
                  <a:pt x="867" y="313"/>
                </a:lnTo>
                <a:lnTo>
                  <a:pt x="873" y="308"/>
                </a:lnTo>
                <a:lnTo>
                  <a:pt x="881" y="302"/>
                </a:lnTo>
                <a:lnTo>
                  <a:pt x="889" y="296"/>
                </a:lnTo>
                <a:lnTo>
                  <a:pt x="891" y="294"/>
                </a:lnTo>
                <a:lnTo>
                  <a:pt x="891" y="290"/>
                </a:lnTo>
                <a:lnTo>
                  <a:pt x="891" y="290"/>
                </a:lnTo>
                <a:lnTo>
                  <a:pt x="889" y="289"/>
                </a:lnTo>
                <a:lnTo>
                  <a:pt x="888" y="288"/>
                </a:lnTo>
                <a:lnTo>
                  <a:pt x="883" y="288"/>
                </a:lnTo>
                <a:lnTo>
                  <a:pt x="879" y="290"/>
                </a:lnTo>
                <a:lnTo>
                  <a:pt x="873" y="295"/>
                </a:lnTo>
                <a:lnTo>
                  <a:pt x="862" y="304"/>
                </a:lnTo>
                <a:lnTo>
                  <a:pt x="856" y="310"/>
                </a:lnTo>
                <a:lnTo>
                  <a:pt x="856" y="310"/>
                </a:lnTo>
                <a:lnTo>
                  <a:pt x="840" y="307"/>
                </a:lnTo>
                <a:lnTo>
                  <a:pt x="826" y="304"/>
                </a:lnTo>
                <a:lnTo>
                  <a:pt x="809" y="303"/>
                </a:lnTo>
                <a:lnTo>
                  <a:pt x="802" y="304"/>
                </a:lnTo>
                <a:lnTo>
                  <a:pt x="794" y="306"/>
                </a:lnTo>
                <a:lnTo>
                  <a:pt x="794" y="306"/>
                </a:lnTo>
                <a:lnTo>
                  <a:pt x="791" y="307"/>
                </a:lnTo>
                <a:lnTo>
                  <a:pt x="787" y="309"/>
                </a:lnTo>
                <a:lnTo>
                  <a:pt x="782" y="314"/>
                </a:lnTo>
                <a:lnTo>
                  <a:pt x="779" y="320"/>
                </a:lnTo>
                <a:lnTo>
                  <a:pt x="779" y="327"/>
                </a:lnTo>
                <a:lnTo>
                  <a:pt x="781" y="333"/>
                </a:lnTo>
                <a:lnTo>
                  <a:pt x="785" y="339"/>
                </a:lnTo>
                <a:lnTo>
                  <a:pt x="787" y="341"/>
                </a:lnTo>
                <a:lnTo>
                  <a:pt x="791" y="343"/>
                </a:lnTo>
                <a:lnTo>
                  <a:pt x="794" y="343"/>
                </a:lnTo>
                <a:lnTo>
                  <a:pt x="799" y="344"/>
                </a:lnTo>
                <a:lnTo>
                  <a:pt x="799" y="344"/>
                </a:lnTo>
                <a:lnTo>
                  <a:pt x="808" y="343"/>
                </a:lnTo>
                <a:lnTo>
                  <a:pt x="816" y="341"/>
                </a:lnTo>
                <a:lnTo>
                  <a:pt x="824" y="341"/>
                </a:lnTo>
                <a:lnTo>
                  <a:pt x="833" y="341"/>
                </a:lnTo>
                <a:lnTo>
                  <a:pt x="833" y="341"/>
                </a:lnTo>
                <a:lnTo>
                  <a:pt x="840" y="343"/>
                </a:lnTo>
                <a:lnTo>
                  <a:pt x="846" y="347"/>
                </a:lnTo>
                <a:lnTo>
                  <a:pt x="853" y="350"/>
                </a:lnTo>
                <a:lnTo>
                  <a:pt x="859" y="353"/>
                </a:lnTo>
                <a:lnTo>
                  <a:pt x="859" y="353"/>
                </a:lnTo>
                <a:lnTo>
                  <a:pt x="871" y="354"/>
                </a:lnTo>
                <a:lnTo>
                  <a:pt x="882" y="354"/>
                </a:lnTo>
                <a:lnTo>
                  <a:pt x="894" y="353"/>
                </a:lnTo>
                <a:lnTo>
                  <a:pt x="905" y="351"/>
                </a:lnTo>
                <a:lnTo>
                  <a:pt x="927" y="344"/>
                </a:lnTo>
                <a:lnTo>
                  <a:pt x="948" y="338"/>
                </a:lnTo>
                <a:lnTo>
                  <a:pt x="948" y="338"/>
                </a:lnTo>
                <a:lnTo>
                  <a:pt x="959" y="336"/>
                </a:lnTo>
                <a:lnTo>
                  <a:pt x="969" y="335"/>
                </a:lnTo>
                <a:lnTo>
                  <a:pt x="989" y="333"/>
                </a:lnTo>
                <a:lnTo>
                  <a:pt x="1010" y="332"/>
                </a:lnTo>
                <a:lnTo>
                  <a:pt x="1021" y="330"/>
                </a:lnTo>
                <a:lnTo>
                  <a:pt x="1030" y="327"/>
                </a:lnTo>
                <a:lnTo>
                  <a:pt x="1030" y="327"/>
                </a:lnTo>
                <a:lnTo>
                  <a:pt x="1036" y="325"/>
                </a:lnTo>
                <a:lnTo>
                  <a:pt x="1041" y="322"/>
                </a:lnTo>
                <a:lnTo>
                  <a:pt x="1045" y="320"/>
                </a:lnTo>
                <a:lnTo>
                  <a:pt x="1047" y="316"/>
                </a:lnTo>
                <a:lnTo>
                  <a:pt x="1048" y="314"/>
                </a:lnTo>
                <a:lnTo>
                  <a:pt x="1048" y="312"/>
                </a:lnTo>
                <a:lnTo>
                  <a:pt x="1047" y="308"/>
                </a:lnTo>
                <a:lnTo>
                  <a:pt x="1046" y="306"/>
                </a:lnTo>
                <a:lnTo>
                  <a:pt x="1040" y="301"/>
                </a:lnTo>
                <a:lnTo>
                  <a:pt x="1033" y="297"/>
                </a:lnTo>
                <a:lnTo>
                  <a:pt x="1024" y="294"/>
                </a:lnTo>
                <a:lnTo>
                  <a:pt x="1015" y="294"/>
                </a:lnTo>
                <a:lnTo>
                  <a:pt x="1015" y="294"/>
                </a:lnTo>
                <a:lnTo>
                  <a:pt x="1004" y="295"/>
                </a:lnTo>
                <a:lnTo>
                  <a:pt x="988" y="297"/>
                </a:lnTo>
                <a:lnTo>
                  <a:pt x="980" y="300"/>
                </a:lnTo>
                <a:lnTo>
                  <a:pt x="974" y="303"/>
                </a:lnTo>
                <a:lnTo>
                  <a:pt x="969" y="306"/>
                </a:lnTo>
                <a:lnTo>
                  <a:pt x="969" y="308"/>
                </a:lnTo>
                <a:lnTo>
                  <a:pt x="969" y="310"/>
                </a:lnTo>
                <a:lnTo>
                  <a:pt x="969" y="310"/>
                </a:lnTo>
                <a:lnTo>
                  <a:pt x="970" y="310"/>
                </a:lnTo>
                <a:lnTo>
                  <a:pt x="971" y="312"/>
                </a:lnTo>
                <a:lnTo>
                  <a:pt x="979" y="310"/>
                </a:lnTo>
                <a:lnTo>
                  <a:pt x="1000" y="307"/>
                </a:lnTo>
                <a:lnTo>
                  <a:pt x="1011" y="306"/>
                </a:lnTo>
                <a:lnTo>
                  <a:pt x="1023" y="306"/>
                </a:lnTo>
                <a:lnTo>
                  <a:pt x="1033" y="307"/>
                </a:lnTo>
                <a:lnTo>
                  <a:pt x="1036" y="309"/>
                </a:lnTo>
                <a:lnTo>
                  <a:pt x="1040" y="312"/>
                </a:lnTo>
                <a:lnTo>
                  <a:pt x="1040" y="312"/>
                </a:lnTo>
                <a:lnTo>
                  <a:pt x="1035" y="315"/>
                </a:lnTo>
                <a:lnTo>
                  <a:pt x="1030" y="318"/>
                </a:lnTo>
                <a:lnTo>
                  <a:pt x="1020" y="322"/>
                </a:lnTo>
                <a:lnTo>
                  <a:pt x="1007" y="324"/>
                </a:lnTo>
                <a:lnTo>
                  <a:pt x="994" y="325"/>
                </a:lnTo>
                <a:lnTo>
                  <a:pt x="969" y="326"/>
                </a:lnTo>
                <a:lnTo>
                  <a:pt x="957" y="326"/>
                </a:lnTo>
                <a:lnTo>
                  <a:pt x="946" y="328"/>
                </a:lnTo>
                <a:lnTo>
                  <a:pt x="946" y="328"/>
                </a:lnTo>
                <a:lnTo>
                  <a:pt x="948" y="325"/>
                </a:lnTo>
                <a:lnTo>
                  <a:pt x="951" y="321"/>
                </a:lnTo>
                <a:lnTo>
                  <a:pt x="952" y="316"/>
                </a:lnTo>
                <a:lnTo>
                  <a:pt x="952" y="313"/>
                </a:lnTo>
                <a:lnTo>
                  <a:pt x="951" y="308"/>
                </a:lnTo>
                <a:lnTo>
                  <a:pt x="948" y="304"/>
                </a:lnTo>
                <a:lnTo>
                  <a:pt x="946" y="301"/>
                </a:lnTo>
                <a:lnTo>
                  <a:pt x="942" y="297"/>
                </a:lnTo>
                <a:lnTo>
                  <a:pt x="942" y="297"/>
                </a:lnTo>
                <a:lnTo>
                  <a:pt x="948" y="286"/>
                </a:lnTo>
                <a:lnTo>
                  <a:pt x="951" y="280"/>
                </a:lnTo>
                <a:lnTo>
                  <a:pt x="952" y="273"/>
                </a:lnTo>
                <a:lnTo>
                  <a:pt x="952" y="273"/>
                </a:lnTo>
                <a:lnTo>
                  <a:pt x="980" y="274"/>
                </a:lnTo>
                <a:lnTo>
                  <a:pt x="1028" y="274"/>
                </a:lnTo>
                <a:lnTo>
                  <a:pt x="1052" y="274"/>
                </a:lnTo>
                <a:lnTo>
                  <a:pt x="1072" y="273"/>
                </a:lnTo>
                <a:lnTo>
                  <a:pt x="1088" y="271"/>
                </a:lnTo>
                <a:lnTo>
                  <a:pt x="1092" y="269"/>
                </a:lnTo>
                <a:lnTo>
                  <a:pt x="1094" y="267"/>
                </a:lnTo>
                <a:lnTo>
                  <a:pt x="1094" y="267"/>
                </a:lnTo>
                <a:close/>
                <a:moveTo>
                  <a:pt x="265" y="332"/>
                </a:moveTo>
                <a:lnTo>
                  <a:pt x="265" y="332"/>
                </a:lnTo>
                <a:lnTo>
                  <a:pt x="264" y="327"/>
                </a:lnTo>
                <a:lnTo>
                  <a:pt x="262" y="322"/>
                </a:lnTo>
                <a:lnTo>
                  <a:pt x="262" y="322"/>
                </a:lnTo>
                <a:lnTo>
                  <a:pt x="268" y="325"/>
                </a:lnTo>
                <a:lnTo>
                  <a:pt x="277" y="330"/>
                </a:lnTo>
                <a:lnTo>
                  <a:pt x="285" y="335"/>
                </a:lnTo>
                <a:lnTo>
                  <a:pt x="288" y="335"/>
                </a:lnTo>
                <a:lnTo>
                  <a:pt x="290" y="335"/>
                </a:lnTo>
                <a:lnTo>
                  <a:pt x="290" y="335"/>
                </a:lnTo>
                <a:lnTo>
                  <a:pt x="291" y="336"/>
                </a:lnTo>
                <a:lnTo>
                  <a:pt x="291" y="336"/>
                </a:lnTo>
                <a:lnTo>
                  <a:pt x="289" y="338"/>
                </a:lnTo>
                <a:lnTo>
                  <a:pt x="288" y="342"/>
                </a:lnTo>
                <a:lnTo>
                  <a:pt x="288" y="342"/>
                </a:lnTo>
                <a:lnTo>
                  <a:pt x="282" y="342"/>
                </a:lnTo>
                <a:lnTo>
                  <a:pt x="276" y="341"/>
                </a:lnTo>
                <a:lnTo>
                  <a:pt x="271" y="338"/>
                </a:lnTo>
                <a:lnTo>
                  <a:pt x="266" y="336"/>
                </a:lnTo>
                <a:lnTo>
                  <a:pt x="266" y="336"/>
                </a:lnTo>
                <a:lnTo>
                  <a:pt x="265" y="332"/>
                </a:lnTo>
                <a:lnTo>
                  <a:pt x="265" y="332"/>
                </a:lnTo>
                <a:close/>
                <a:moveTo>
                  <a:pt x="284" y="321"/>
                </a:moveTo>
                <a:lnTo>
                  <a:pt x="284" y="321"/>
                </a:lnTo>
                <a:lnTo>
                  <a:pt x="285" y="320"/>
                </a:lnTo>
                <a:lnTo>
                  <a:pt x="285" y="320"/>
                </a:lnTo>
                <a:lnTo>
                  <a:pt x="286" y="322"/>
                </a:lnTo>
                <a:lnTo>
                  <a:pt x="288" y="325"/>
                </a:lnTo>
                <a:lnTo>
                  <a:pt x="288" y="325"/>
                </a:lnTo>
                <a:lnTo>
                  <a:pt x="284" y="321"/>
                </a:lnTo>
                <a:lnTo>
                  <a:pt x="284" y="321"/>
                </a:lnTo>
                <a:close/>
                <a:moveTo>
                  <a:pt x="924" y="316"/>
                </a:moveTo>
                <a:lnTo>
                  <a:pt x="924" y="316"/>
                </a:lnTo>
                <a:lnTo>
                  <a:pt x="932" y="324"/>
                </a:lnTo>
                <a:lnTo>
                  <a:pt x="932" y="324"/>
                </a:lnTo>
                <a:lnTo>
                  <a:pt x="930" y="325"/>
                </a:lnTo>
                <a:lnTo>
                  <a:pt x="930" y="325"/>
                </a:lnTo>
                <a:lnTo>
                  <a:pt x="923" y="326"/>
                </a:lnTo>
                <a:lnTo>
                  <a:pt x="915" y="324"/>
                </a:lnTo>
                <a:lnTo>
                  <a:pt x="908" y="321"/>
                </a:lnTo>
                <a:lnTo>
                  <a:pt x="905" y="318"/>
                </a:lnTo>
                <a:lnTo>
                  <a:pt x="903" y="315"/>
                </a:lnTo>
                <a:lnTo>
                  <a:pt x="903" y="315"/>
                </a:lnTo>
                <a:lnTo>
                  <a:pt x="906" y="313"/>
                </a:lnTo>
                <a:lnTo>
                  <a:pt x="906" y="313"/>
                </a:lnTo>
                <a:lnTo>
                  <a:pt x="911" y="316"/>
                </a:lnTo>
                <a:lnTo>
                  <a:pt x="916" y="319"/>
                </a:lnTo>
                <a:lnTo>
                  <a:pt x="920" y="319"/>
                </a:lnTo>
                <a:lnTo>
                  <a:pt x="924" y="316"/>
                </a:lnTo>
                <a:lnTo>
                  <a:pt x="924" y="316"/>
                </a:lnTo>
                <a:close/>
                <a:moveTo>
                  <a:pt x="910" y="302"/>
                </a:moveTo>
                <a:lnTo>
                  <a:pt x="910" y="302"/>
                </a:lnTo>
                <a:lnTo>
                  <a:pt x="914" y="301"/>
                </a:lnTo>
                <a:lnTo>
                  <a:pt x="914" y="301"/>
                </a:lnTo>
                <a:lnTo>
                  <a:pt x="920" y="303"/>
                </a:lnTo>
                <a:lnTo>
                  <a:pt x="920" y="303"/>
                </a:lnTo>
                <a:lnTo>
                  <a:pt x="915" y="302"/>
                </a:lnTo>
                <a:lnTo>
                  <a:pt x="910" y="302"/>
                </a:lnTo>
                <a:lnTo>
                  <a:pt x="910" y="302"/>
                </a:lnTo>
                <a:close/>
                <a:moveTo>
                  <a:pt x="942" y="265"/>
                </a:moveTo>
                <a:lnTo>
                  <a:pt x="942" y="265"/>
                </a:lnTo>
                <a:lnTo>
                  <a:pt x="909" y="265"/>
                </a:lnTo>
                <a:lnTo>
                  <a:pt x="909" y="265"/>
                </a:lnTo>
                <a:lnTo>
                  <a:pt x="906" y="259"/>
                </a:lnTo>
                <a:lnTo>
                  <a:pt x="905" y="253"/>
                </a:lnTo>
                <a:lnTo>
                  <a:pt x="905" y="247"/>
                </a:lnTo>
                <a:lnTo>
                  <a:pt x="908" y="243"/>
                </a:lnTo>
                <a:lnTo>
                  <a:pt x="908" y="243"/>
                </a:lnTo>
                <a:lnTo>
                  <a:pt x="910" y="247"/>
                </a:lnTo>
                <a:lnTo>
                  <a:pt x="912" y="249"/>
                </a:lnTo>
                <a:lnTo>
                  <a:pt x="916" y="250"/>
                </a:lnTo>
                <a:lnTo>
                  <a:pt x="918" y="251"/>
                </a:lnTo>
                <a:lnTo>
                  <a:pt x="922" y="250"/>
                </a:lnTo>
                <a:lnTo>
                  <a:pt x="926" y="248"/>
                </a:lnTo>
                <a:lnTo>
                  <a:pt x="933" y="242"/>
                </a:lnTo>
                <a:lnTo>
                  <a:pt x="933" y="242"/>
                </a:lnTo>
                <a:lnTo>
                  <a:pt x="936" y="247"/>
                </a:lnTo>
                <a:lnTo>
                  <a:pt x="936" y="247"/>
                </a:lnTo>
                <a:lnTo>
                  <a:pt x="939" y="251"/>
                </a:lnTo>
                <a:lnTo>
                  <a:pt x="941" y="255"/>
                </a:lnTo>
                <a:lnTo>
                  <a:pt x="942" y="265"/>
                </a:lnTo>
                <a:lnTo>
                  <a:pt x="942" y="265"/>
                </a:lnTo>
                <a:close/>
                <a:moveTo>
                  <a:pt x="915" y="236"/>
                </a:moveTo>
                <a:lnTo>
                  <a:pt x="915" y="236"/>
                </a:lnTo>
                <a:lnTo>
                  <a:pt x="920" y="235"/>
                </a:lnTo>
                <a:lnTo>
                  <a:pt x="924" y="236"/>
                </a:lnTo>
                <a:lnTo>
                  <a:pt x="924" y="236"/>
                </a:lnTo>
                <a:lnTo>
                  <a:pt x="917" y="241"/>
                </a:lnTo>
                <a:lnTo>
                  <a:pt x="917" y="241"/>
                </a:lnTo>
                <a:lnTo>
                  <a:pt x="915" y="236"/>
                </a:lnTo>
                <a:lnTo>
                  <a:pt x="915" y="236"/>
                </a:lnTo>
                <a:close/>
                <a:moveTo>
                  <a:pt x="927" y="178"/>
                </a:moveTo>
                <a:lnTo>
                  <a:pt x="927" y="178"/>
                </a:lnTo>
                <a:lnTo>
                  <a:pt x="928" y="177"/>
                </a:lnTo>
                <a:lnTo>
                  <a:pt x="929" y="176"/>
                </a:lnTo>
                <a:lnTo>
                  <a:pt x="929" y="172"/>
                </a:lnTo>
                <a:lnTo>
                  <a:pt x="927" y="166"/>
                </a:lnTo>
                <a:lnTo>
                  <a:pt x="927" y="166"/>
                </a:lnTo>
                <a:lnTo>
                  <a:pt x="927" y="165"/>
                </a:lnTo>
                <a:lnTo>
                  <a:pt x="927" y="165"/>
                </a:lnTo>
                <a:lnTo>
                  <a:pt x="932" y="168"/>
                </a:lnTo>
                <a:lnTo>
                  <a:pt x="938" y="176"/>
                </a:lnTo>
                <a:lnTo>
                  <a:pt x="938" y="176"/>
                </a:lnTo>
                <a:lnTo>
                  <a:pt x="941" y="182"/>
                </a:lnTo>
                <a:lnTo>
                  <a:pt x="944" y="189"/>
                </a:lnTo>
                <a:lnTo>
                  <a:pt x="944" y="196"/>
                </a:lnTo>
                <a:lnTo>
                  <a:pt x="942" y="203"/>
                </a:lnTo>
                <a:lnTo>
                  <a:pt x="940" y="210"/>
                </a:lnTo>
                <a:lnTo>
                  <a:pt x="938" y="216"/>
                </a:lnTo>
                <a:lnTo>
                  <a:pt x="932" y="229"/>
                </a:lnTo>
                <a:lnTo>
                  <a:pt x="932" y="229"/>
                </a:lnTo>
                <a:lnTo>
                  <a:pt x="927" y="226"/>
                </a:lnTo>
                <a:lnTo>
                  <a:pt x="922" y="225"/>
                </a:lnTo>
                <a:lnTo>
                  <a:pt x="917" y="225"/>
                </a:lnTo>
                <a:lnTo>
                  <a:pt x="914" y="226"/>
                </a:lnTo>
                <a:lnTo>
                  <a:pt x="914" y="226"/>
                </a:lnTo>
                <a:lnTo>
                  <a:pt x="912" y="213"/>
                </a:lnTo>
                <a:lnTo>
                  <a:pt x="912" y="198"/>
                </a:lnTo>
                <a:lnTo>
                  <a:pt x="914" y="184"/>
                </a:lnTo>
                <a:lnTo>
                  <a:pt x="917" y="173"/>
                </a:lnTo>
                <a:lnTo>
                  <a:pt x="917" y="173"/>
                </a:lnTo>
                <a:lnTo>
                  <a:pt x="917" y="176"/>
                </a:lnTo>
                <a:lnTo>
                  <a:pt x="918" y="179"/>
                </a:lnTo>
                <a:lnTo>
                  <a:pt x="922" y="184"/>
                </a:lnTo>
                <a:lnTo>
                  <a:pt x="923" y="184"/>
                </a:lnTo>
                <a:lnTo>
                  <a:pt x="926" y="184"/>
                </a:lnTo>
                <a:lnTo>
                  <a:pt x="927" y="182"/>
                </a:lnTo>
                <a:lnTo>
                  <a:pt x="927" y="178"/>
                </a:lnTo>
                <a:lnTo>
                  <a:pt x="927" y="178"/>
                </a:lnTo>
                <a:close/>
                <a:moveTo>
                  <a:pt x="915" y="115"/>
                </a:moveTo>
                <a:lnTo>
                  <a:pt x="915" y="115"/>
                </a:lnTo>
                <a:lnTo>
                  <a:pt x="920" y="117"/>
                </a:lnTo>
                <a:lnTo>
                  <a:pt x="920" y="117"/>
                </a:lnTo>
                <a:lnTo>
                  <a:pt x="917" y="118"/>
                </a:lnTo>
                <a:lnTo>
                  <a:pt x="917" y="118"/>
                </a:lnTo>
                <a:lnTo>
                  <a:pt x="915" y="118"/>
                </a:lnTo>
                <a:lnTo>
                  <a:pt x="915" y="118"/>
                </a:lnTo>
                <a:lnTo>
                  <a:pt x="915" y="115"/>
                </a:lnTo>
                <a:lnTo>
                  <a:pt x="915" y="115"/>
                </a:lnTo>
                <a:close/>
                <a:moveTo>
                  <a:pt x="904" y="20"/>
                </a:moveTo>
                <a:lnTo>
                  <a:pt x="904" y="20"/>
                </a:lnTo>
                <a:lnTo>
                  <a:pt x="906" y="21"/>
                </a:lnTo>
                <a:lnTo>
                  <a:pt x="906" y="21"/>
                </a:lnTo>
                <a:lnTo>
                  <a:pt x="905" y="24"/>
                </a:lnTo>
                <a:lnTo>
                  <a:pt x="905" y="24"/>
                </a:lnTo>
                <a:lnTo>
                  <a:pt x="904" y="24"/>
                </a:lnTo>
                <a:lnTo>
                  <a:pt x="904" y="24"/>
                </a:lnTo>
                <a:lnTo>
                  <a:pt x="904" y="20"/>
                </a:lnTo>
                <a:lnTo>
                  <a:pt x="904" y="20"/>
                </a:lnTo>
                <a:close/>
                <a:moveTo>
                  <a:pt x="904" y="44"/>
                </a:moveTo>
                <a:lnTo>
                  <a:pt x="904" y="44"/>
                </a:lnTo>
                <a:lnTo>
                  <a:pt x="904" y="50"/>
                </a:lnTo>
                <a:lnTo>
                  <a:pt x="904" y="50"/>
                </a:lnTo>
                <a:lnTo>
                  <a:pt x="903" y="44"/>
                </a:lnTo>
                <a:lnTo>
                  <a:pt x="903" y="44"/>
                </a:lnTo>
                <a:lnTo>
                  <a:pt x="904" y="44"/>
                </a:lnTo>
                <a:lnTo>
                  <a:pt x="904" y="44"/>
                </a:lnTo>
                <a:close/>
                <a:moveTo>
                  <a:pt x="902" y="79"/>
                </a:moveTo>
                <a:lnTo>
                  <a:pt x="902" y="79"/>
                </a:lnTo>
                <a:lnTo>
                  <a:pt x="902" y="85"/>
                </a:lnTo>
                <a:lnTo>
                  <a:pt x="903" y="88"/>
                </a:lnTo>
                <a:lnTo>
                  <a:pt x="906" y="89"/>
                </a:lnTo>
                <a:lnTo>
                  <a:pt x="906" y="89"/>
                </a:lnTo>
                <a:lnTo>
                  <a:pt x="909" y="88"/>
                </a:lnTo>
                <a:lnTo>
                  <a:pt x="911" y="85"/>
                </a:lnTo>
                <a:lnTo>
                  <a:pt x="911" y="82"/>
                </a:lnTo>
                <a:lnTo>
                  <a:pt x="912" y="77"/>
                </a:lnTo>
                <a:lnTo>
                  <a:pt x="912" y="62"/>
                </a:lnTo>
                <a:lnTo>
                  <a:pt x="912" y="62"/>
                </a:lnTo>
                <a:lnTo>
                  <a:pt x="918" y="66"/>
                </a:lnTo>
                <a:lnTo>
                  <a:pt x="923" y="71"/>
                </a:lnTo>
                <a:lnTo>
                  <a:pt x="928" y="77"/>
                </a:lnTo>
                <a:lnTo>
                  <a:pt x="930" y="84"/>
                </a:lnTo>
                <a:lnTo>
                  <a:pt x="930" y="84"/>
                </a:lnTo>
                <a:lnTo>
                  <a:pt x="930" y="91"/>
                </a:lnTo>
                <a:lnTo>
                  <a:pt x="930" y="98"/>
                </a:lnTo>
                <a:lnTo>
                  <a:pt x="929" y="103"/>
                </a:lnTo>
                <a:lnTo>
                  <a:pt x="927" y="108"/>
                </a:lnTo>
                <a:lnTo>
                  <a:pt x="927" y="108"/>
                </a:lnTo>
                <a:lnTo>
                  <a:pt x="923" y="106"/>
                </a:lnTo>
                <a:lnTo>
                  <a:pt x="923" y="106"/>
                </a:lnTo>
                <a:lnTo>
                  <a:pt x="922" y="102"/>
                </a:lnTo>
                <a:lnTo>
                  <a:pt x="920" y="101"/>
                </a:lnTo>
                <a:lnTo>
                  <a:pt x="917" y="102"/>
                </a:lnTo>
                <a:lnTo>
                  <a:pt x="915" y="103"/>
                </a:lnTo>
                <a:lnTo>
                  <a:pt x="915" y="103"/>
                </a:lnTo>
                <a:lnTo>
                  <a:pt x="911" y="100"/>
                </a:lnTo>
                <a:lnTo>
                  <a:pt x="909" y="98"/>
                </a:lnTo>
                <a:lnTo>
                  <a:pt x="908" y="101"/>
                </a:lnTo>
                <a:lnTo>
                  <a:pt x="906" y="104"/>
                </a:lnTo>
                <a:lnTo>
                  <a:pt x="906" y="114"/>
                </a:lnTo>
                <a:lnTo>
                  <a:pt x="906" y="120"/>
                </a:lnTo>
                <a:lnTo>
                  <a:pt x="906" y="120"/>
                </a:lnTo>
                <a:lnTo>
                  <a:pt x="904" y="120"/>
                </a:lnTo>
                <a:lnTo>
                  <a:pt x="902" y="118"/>
                </a:lnTo>
                <a:lnTo>
                  <a:pt x="902" y="118"/>
                </a:lnTo>
                <a:lnTo>
                  <a:pt x="900" y="115"/>
                </a:lnTo>
                <a:lnTo>
                  <a:pt x="898" y="110"/>
                </a:lnTo>
                <a:lnTo>
                  <a:pt x="894" y="103"/>
                </a:lnTo>
                <a:lnTo>
                  <a:pt x="894" y="103"/>
                </a:lnTo>
                <a:lnTo>
                  <a:pt x="894" y="97"/>
                </a:lnTo>
                <a:lnTo>
                  <a:pt x="893" y="94"/>
                </a:lnTo>
                <a:lnTo>
                  <a:pt x="892" y="92"/>
                </a:lnTo>
                <a:lnTo>
                  <a:pt x="891" y="91"/>
                </a:lnTo>
                <a:lnTo>
                  <a:pt x="891" y="91"/>
                </a:lnTo>
                <a:lnTo>
                  <a:pt x="889" y="84"/>
                </a:lnTo>
                <a:lnTo>
                  <a:pt x="889" y="77"/>
                </a:lnTo>
                <a:lnTo>
                  <a:pt x="889" y="73"/>
                </a:lnTo>
                <a:lnTo>
                  <a:pt x="891" y="70"/>
                </a:lnTo>
                <a:lnTo>
                  <a:pt x="893" y="67"/>
                </a:lnTo>
                <a:lnTo>
                  <a:pt x="897" y="65"/>
                </a:lnTo>
                <a:lnTo>
                  <a:pt x="897" y="65"/>
                </a:lnTo>
                <a:lnTo>
                  <a:pt x="898" y="72"/>
                </a:lnTo>
                <a:lnTo>
                  <a:pt x="902" y="79"/>
                </a:lnTo>
                <a:lnTo>
                  <a:pt x="902" y="79"/>
                </a:lnTo>
                <a:close/>
                <a:moveTo>
                  <a:pt x="791" y="35"/>
                </a:moveTo>
                <a:lnTo>
                  <a:pt x="791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91" y="35"/>
                </a:lnTo>
                <a:lnTo>
                  <a:pt x="791" y="35"/>
                </a:lnTo>
                <a:close/>
                <a:moveTo>
                  <a:pt x="691" y="32"/>
                </a:moveTo>
                <a:lnTo>
                  <a:pt x="691" y="32"/>
                </a:lnTo>
                <a:lnTo>
                  <a:pt x="713" y="33"/>
                </a:lnTo>
                <a:lnTo>
                  <a:pt x="713" y="33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close/>
                <a:moveTo>
                  <a:pt x="285" y="53"/>
                </a:moveTo>
                <a:lnTo>
                  <a:pt x="285" y="53"/>
                </a:lnTo>
                <a:lnTo>
                  <a:pt x="360" y="49"/>
                </a:lnTo>
                <a:lnTo>
                  <a:pt x="434" y="45"/>
                </a:lnTo>
                <a:lnTo>
                  <a:pt x="509" y="43"/>
                </a:lnTo>
                <a:lnTo>
                  <a:pt x="584" y="41"/>
                </a:lnTo>
                <a:lnTo>
                  <a:pt x="584" y="41"/>
                </a:lnTo>
                <a:lnTo>
                  <a:pt x="661" y="42"/>
                </a:lnTo>
                <a:lnTo>
                  <a:pt x="738" y="44"/>
                </a:lnTo>
                <a:lnTo>
                  <a:pt x="816" y="45"/>
                </a:lnTo>
                <a:lnTo>
                  <a:pt x="855" y="45"/>
                </a:lnTo>
                <a:lnTo>
                  <a:pt x="893" y="44"/>
                </a:lnTo>
                <a:lnTo>
                  <a:pt x="893" y="44"/>
                </a:lnTo>
                <a:lnTo>
                  <a:pt x="894" y="55"/>
                </a:lnTo>
                <a:lnTo>
                  <a:pt x="894" y="55"/>
                </a:lnTo>
                <a:lnTo>
                  <a:pt x="887" y="59"/>
                </a:lnTo>
                <a:lnTo>
                  <a:pt x="883" y="65"/>
                </a:lnTo>
                <a:lnTo>
                  <a:pt x="881" y="71"/>
                </a:lnTo>
                <a:lnTo>
                  <a:pt x="880" y="78"/>
                </a:lnTo>
                <a:lnTo>
                  <a:pt x="880" y="85"/>
                </a:lnTo>
                <a:lnTo>
                  <a:pt x="881" y="92"/>
                </a:lnTo>
                <a:lnTo>
                  <a:pt x="886" y="107"/>
                </a:lnTo>
                <a:lnTo>
                  <a:pt x="886" y="107"/>
                </a:lnTo>
                <a:lnTo>
                  <a:pt x="888" y="115"/>
                </a:lnTo>
                <a:lnTo>
                  <a:pt x="892" y="123"/>
                </a:lnTo>
                <a:lnTo>
                  <a:pt x="896" y="126"/>
                </a:lnTo>
                <a:lnTo>
                  <a:pt x="899" y="129"/>
                </a:lnTo>
                <a:lnTo>
                  <a:pt x="903" y="130"/>
                </a:lnTo>
                <a:lnTo>
                  <a:pt x="908" y="130"/>
                </a:lnTo>
                <a:lnTo>
                  <a:pt x="908" y="130"/>
                </a:lnTo>
                <a:lnTo>
                  <a:pt x="911" y="145"/>
                </a:lnTo>
                <a:lnTo>
                  <a:pt x="915" y="159"/>
                </a:lnTo>
                <a:lnTo>
                  <a:pt x="915" y="159"/>
                </a:lnTo>
                <a:lnTo>
                  <a:pt x="912" y="162"/>
                </a:lnTo>
                <a:lnTo>
                  <a:pt x="910" y="166"/>
                </a:lnTo>
                <a:lnTo>
                  <a:pt x="906" y="176"/>
                </a:lnTo>
                <a:lnTo>
                  <a:pt x="904" y="188"/>
                </a:lnTo>
                <a:lnTo>
                  <a:pt x="903" y="198"/>
                </a:lnTo>
                <a:lnTo>
                  <a:pt x="903" y="198"/>
                </a:lnTo>
                <a:lnTo>
                  <a:pt x="900" y="202"/>
                </a:lnTo>
                <a:lnTo>
                  <a:pt x="900" y="206"/>
                </a:lnTo>
                <a:lnTo>
                  <a:pt x="899" y="215"/>
                </a:lnTo>
                <a:lnTo>
                  <a:pt x="902" y="225"/>
                </a:lnTo>
                <a:lnTo>
                  <a:pt x="903" y="232"/>
                </a:lnTo>
                <a:lnTo>
                  <a:pt x="903" y="232"/>
                </a:lnTo>
                <a:lnTo>
                  <a:pt x="898" y="238"/>
                </a:lnTo>
                <a:lnTo>
                  <a:pt x="897" y="245"/>
                </a:lnTo>
                <a:lnTo>
                  <a:pt x="896" y="255"/>
                </a:lnTo>
                <a:lnTo>
                  <a:pt x="898" y="265"/>
                </a:lnTo>
                <a:lnTo>
                  <a:pt x="898" y="265"/>
                </a:lnTo>
                <a:lnTo>
                  <a:pt x="750" y="268"/>
                </a:lnTo>
                <a:lnTo>
                  <a:pt x="602" y="272"/>
                </a:lnTo>
                <a:lnTo>
                  <a:pt x="454" y="275"/>
                </a:lnTo>
                <a:lnTo>
                  <a:pt x="379" y="277"/>
                </a:lnTo>
                <a:lnTo>
                  <a:pt x="306" y="275"/>
                </a:lnTo>
                <a:lnTo>
                  <a:pt x="306" y="275"/>
                </a:lnTo>
                <a:lnTo>
                  <a:pt x="306" y="265"/>
                </a:lnTo>
                <a:lnTo>
                  <a:pt x="306" y="260"/>
                </a:lnTo>
                <a:lnTo>
                  <a:pt x="303" y="255"/>
                </a:lnTo>
                <a:lnTo>
                  <a:pt x="303" y="255"/>
                </a:lnTo>
                <a:lnTo>
                  <a:pt x="301" y="250"/>
                </a:lnTo>
                <a:lnTo>
                  <a:pt x="298" y="245"/>
                </a:lnTo>
                <a:lnTo>
                  <a:pt x="295" y="242"/>
                </a:lnTo>
                <a:lnTo>
                  <a:pt x="290" y="239"/>
                </a:lnTo>
                <a:lnTo>
                  <a:pt x="290" y="239"/>
                </a:lnTo>
                <a:lnTo>
                  <a:pt x="294" y="231"/>
                </a:lnTo>
                <a:lnTo>
                  <a:pt x="295" y="221"/>
                </a:lnTo>
                <a:lnTo>
                  <a:pt x="296" y="210"/>
                </a:lnTo>
                <a:lnTo>
                  <a:pt x="296" y="200"/>
                </a:lnTo>
                <a:lnTo>
                  <a:pt x="295" y="189"/>
                </a:lnTo>
                <a:lnTo>
                  <a:pt x="292" y="179"/>
                </a:lnTo>
                <a:lnTo>
                  <a:pt x="289" y="170"/>
                </a:lnTo>
                <a:lnTo>
                  <a:pt x="283" y="162"/>
                </a:lnTo>
                <a:lnTo>
                  <a:pt x="283" y="162"/>
                </a:lnTo>
                <a:lnTo>
                  <a:pt x="284" y="151"/>
                </a:lnTo>
                <a:lnTo>
                  <a:pt x="284" y="142"/>
                </a:lnTo>
                <a:lnTo>
                  <a:pt x="284" y="142"/>
                </a:lnTo>
                <a:lnTo>
                  <a:pt x="288" y="138"/>
                </a:lnTo>
                <a:lnTo>
                  <a:pt x="290" y="135"/>
                </a:lnTo>
                <a:lnTo>
                  <a:pt x="295" y="125"/>
                </a:lnTo>
                <a:lnTo>
                  <a:pt x="296" y="114"/>
                </a:lnTo>
                <a:lnTo>
                  <a:pt x="296" y="103"/>
                </a:lnTo>
                <a:lnTo>
                  <a:pt x="295" y="92"/>
                </a:lnTo>
                <a:lnTo>
                  <a:pt x="292" y="82"/>
                </a:lnTo>
                <a:lnTo>
                  <a:pt x="288" y="72"/>
                </a:lnTo>
                <a:lnTo>
                  <a:pt x="283" y="64"/>
                </a:lnTo>
                <a:lnTo>
                  <a:pt x="283" y="64"/>
                </a:lnTo>
                <a:lnTo>
                  <a:pt x="285" y="53"/>
                </a:lnTo>
                <a:lnTo>
                  <a:pt x="285" y="53"/>
                </a:lnTo>
                <a:close/>
                <a:moveTo>
                  <a:pt x="272" y="24"/>
                </a:moveTo>
                <a:lnTo>
                  <a:pt x="272" y="24"/>
                </a:lnTo>
                <a:lnTo>
                  <a:pt x="273" y="27"/>
                </a:lnTo>
                <a:lnTo>
                  <a:pt x="273" y="27"/>
                </a:lnTo>
                <a:lnTo>
                  <a:pt x="271" y="27"/>
                </a:lnTo>
                <a:lnTo>
                  <a:pt x="271" y="27"/>
                </a:lnTo>
                <a:lnTo>
                  <a:pt x="272" y="24"/>
                </a:lnTo>
                <a:lnTo>
                  <a:pt x="272" y="24"/>
                </a:lnTo>
                <a:close/>
                <a:moveTo>
                  <a:pt x="270" y="43"/>
                </a:moveTo>
                <a:lnTo>
                  <a:pt x="270" y="43"/>
                </a:lnTo>
                <a:lnTo>
                  <a:pt x="273" y="42"/>
                </a:lnTo>
                <a:lnTo>
                  <a:pt x="273" y="42"/>
                </a:lnTo>
                <a:lnTo>
                  <a:pt x="277" y="43"/>
                </a:lnTo>
                <a:lnTo>
                  <a:pt x="277" y="43"/>
                </a:lnTo>
                <a:lnTo>
                  <a:pt x="277" y="44"/>
                </a:lnTo>
                <a:lnTo>
                  <a:pt x="277" y="44"/>
                </a:lnTo>
                <a:lnTo>
                  <a:pt x="270" y="44"/>
                </a:lnTo>
                <a:lnTo>
                  <a:pt x="270" y="44"/>
                </a:lnTo>
                <a:lnTo>
                  <a:pt x="270" y="43"/>
                </a:lnTo>
                <a:lnTo>
                  <a:pt x="270" y="43"/>
                </a:lnTo>
                <a:close/>
                <a:moveTo>
                  <a:pt x="271" y="54"/>
                </a:moveTo>
                <a:lnTo>
                  <a:pt x="271" y="54"/>
                </a:lnTo>
                <a:lnTo>
                  <a:pt x="271" y="54"/>
                </a:lnTo>
                <a:lnTo>
                  <a:pt x="271" y="54"/>
                </a:lnTo>
                <a:lnTo>
                  <a:pt x="276" y="54"/>
                </a:lnTo>
                <a:lnTo>
                  <a:pt x="276" y="54"/>
                </a:lnTo>
                <a:lnTo>
                  <a:pt x="274" y="56"/>
                </a:lnTo>
                <a:lnTo>
                  <a:pt x="274" y="56"/>
                </a:lnTo>
                <a:lnTo>
                  <a:pt x="271" y="54"/>
                </a:lnTo>
                <a:lnTo>
                  <a:pt x="271" y="54"/>
                </a:lnTo>
                <a:close/>
                <a:moveTo>
                  <a:pt x="272" y="66"/>
                </a:moveTo>
                <a:lnTo>
                  <a:pt x="272" y="66"/>
                </a:lnTo>
                <a:lnTo>
                  <a:pt x="271" y="68"/>
                </a:lnTo>
                <a:lnTo>
                  <a:pt x="271" y="68"/>
                </a:lnTo>
                <a:lnTo>
                  <a:pt x="271" y="66"/>
                </a:lnTo>
                <a:lnTo>
                  <a:pt x="271" y="66"/>
                </a:lnTo>
                <a:lnTo>
                  <a:pt x="272" y="66"/>
                </a:lnTo>
                <a:lnTo>
                  <a:pt x="272" y="66"/>
                </a:lnTo>
                <a:close/>
                <a:moveTo>
                  <a:pt x="279" y="76"/>
                </a:moveTo>
                <a:lnTo>
                  <a:pt x="279" y="76"/>
                </a:lnTo>
                <a:lnTo>
                  <a:pt x="284" y="88"/>
                </a:lnTo>
                <a:lnTo>
                  <a:pt x="286" y="102"/>
                </a:lnTo>
                <a:lnTo>
                  <a:pt x="286" y="109"/>
                </a:lnTo>
                <a:lnTo>
                  <a:pt x="286" y="117"/>
                </a:lnTo>
                <a:lnTo>
                  <a:pt x="284" y="123"/>
                </a:lnTo>
                <a:lnTo>
                  <a:pt x="282" y="129"/>
                </a:lnTo>
                <a:lnTo>
                  <a:pt x="282" y="129"/>
                </a:lnTo>
                <a:lnTo>
                  <a:pt x="279" y="124"/>
                </a:lnTo>
                <a:lnTo>
                  <a:pt x="276" y="120"/>
                </a:lnTo>
                <a:lnTo>
                  <a:pt x="273" y="119"/>
                </a:lnTo>
                <a:lnTo>
                  <a:pt x="270" y="119"/>
                </a:lnTo>
                <a:lnTo>
                  <a:pt x="267" y="120"/>
                </a:lnTo>
                <a:lnTo>
                  <a:pt x="266" y="121"/>
                </a:lnTo>
                <a:lnTo>
                  <a:pt x="267" y="124"/>
                </a:lnTo>
                <a:lnTo>
                  <a:pt x="270" y="127"/>
                </a:lnTo>
                <a:lnTo>
                  <a:pt x="270" y="127"/>
                </a:lnTo>
                <a:lnTo>
                  <a:pt x="267" y="129"/>
                </a:lnTo>
                <a:lnTo>
                  <a:pt x="266" y="131"/>
                </a:lnTo>
                <a:lnTo>
                  <a:pt x="265" y="133"/>
                </a:lnTo>
                <a:lnTo>
                  <a:pt x="266" y="136"/>
                </a:lnTo>
                <a:lnTo>
                  <a:pt x="266" y="136"/>
                </a:lnTo>
                <a:lnTo>
                  <a:pt x="262" y="133"/>
                </a:lnTo>
                <a:lnTo>
                  <a:pt x="259" y="130"/>
                </a:lnTo>
                <a:lnTo>
                  <a:pt x="256" y="125"/>
                </a:lnTo>
                <a:lnTo>
                  <a:pt x="254" y="119"/>
                </a:lnTo>
                <a:lnTo>
                  <a:pt x="254" y="119"/>
                </a:lnTo>
                <a:lnTo>
                  <a:pt x="255" y="115"/>
                </a:lnTo>
                <a:lnTo>
                  <a:pt x="255" y="112"/>
                </a:lnTo>
                <a:lnTo>
                  <a:pt x="254" y="109"/>
                </a:lnTo>
                <a:lnTo>
                  <a:pt x="252" y="106"/>
                </a:lnTo>
                <a:lnTo>
                  <a:pt x="252" y="106"/>
                </a:lnTo>
                <a:lnTo>
                  <a:pt x="250" y="97"/>
                </a:lnTo>
                <a:lnTo>
                  <a:pt x="250" y="92"/>
                </a:lnTo>
                <a:lnTo>
                  <a:pt x="248" y="90"/>
                </a:lnTo>
                <a:lnTo>
                  <a:pt x="248" y="90"/>
                </a:lnTo>
                <a:lnTo>
                  <a:pt x="248" y="82"/>
                </a:lnTo>
                <a:lnTo>
                  <a:pt x="250" y="74"/>
                </a:lnTo>
                <a:lnTo>
                  <a:pt x="253" y="71"/>
                </a:lnTo>
                <a:lnTo>
                  <a:pt x="255" y="67"/>
                </a:lnTo>
                <a:lnTo>
                  <a:pt x="258" y="65"/>
                </a:lnTo>
                <a:lnTo>
                  <a:pt x="261" y="64"/>
                </a:lnTo>
                <a:lnTo>
                  <a:pt x="261" y="64"/>
                </a:lnTo>
                <a:lnTo>
                  <a:pt x="262" y="76"/>
                </a:lnTo>
                <a:lnTo>
                  <a:pt x="264" y="80"/>
                </a:lnTo>
                <a:lnTo>
                  <a:pt x="266" y="85"/>
                </a:lnTo>
                <a:lnTo>
                  <a:pt x="268" y="86"/>
                </a:lnTo>
                <a:lnTo>
                  <a:pt x="271" y="86"/>
                </a:lnTo>
                <a:lnTo>
                  <a:pt x="274" y="83"/>
                </a:lnTo>
                <a:lnTo>
                  <a:pt x="279" y="76"/>
                </a:lnTo>
                <a:lnTo>
                  <a:pt x="279" y="76"/>
                </a:lnTo>
                <a:close/>
                <a:moveTo>
                  <a:pt x="254" y="37"/>
                </a:moveTo>
                <a:lnTo>
                  <a:pt x="254" y="37"/>
                </a:lnTo>
                <a:lnTo>
                  <a:pt x="241" y="38"/>
                </a:lnTo>
                <a:lnTo>
                  <a:pt x="226" y="38"/>
                </a:lnTo>
                <a:lnTo>
                  <a:pt x="226" y="38"/>
                </a:lnTo>
                <a:lnTo>
                  <a:pt x="254" y="37"/>
                </a:lnTo>
                <a:lnTo>
                  <a:pt x="254" y="37"/>
                </a:lnTo>
                <a:close/>
                <a:moveTo>
                  <a:pt x="67" y="31"/>
                </a:moveTo>
                <a:lnTo>
                  <a:pt x="67" y="31"/>
                </a:lnTo>
                <a:lnTo>
                  <a:pt x="49" y="33"/>
                </a:lnTo>
                <a:lnTo>
                  <a:pt x="41" y="33"/>
                </a:lnTo>
                <a:lnTo>
                  <a:pt x="32" y="35"/>
                </a:lnTo>
                <a:lnTo>
                  <a:pt x="32" y="35"/>
                </a:lnTo>
                <a:lnTo>
                  <a:pt x="41" y="32"/>
                </a:lnTo>
                <a:lnTo>
                  <a:pt x="49" y="31"/>
                </a:lnTo>
                <a:lnTo>
                  <a:pt x="67" y="31"/>
                </a:lnTo>
                <a:lnTo>
                  <a:pt x="67" y="31"/>
                </a:lnTo>
                <a:close/>
                <a:moveTo>
                  <a:pt x="16" y="41"/>
                </a:moveTo>
                <a:lnTo>
                  <a:pt x="16" y="41"/>
                </a:lnTo>
                <a:lnTo>
                  <a:pt x="18" y="43"/>
                </a:lnTo>
                <a:lnTo>
                  <a:pt x="18" y="43"/>
                </a:lnTo>
                <a:lnTo>
                  <a:pt x="14" y="43"/>
                </a:lnTo>
                <a:lnTo>
                  <a:pt x="14" y="43"/>
                </a:lnTo>
                <a:lnTo>
                  <a:pt x="16" y="41"/>
                </a:lnTo>
                <a:lnTo>
                  <a:pt x="16" y="41"/>
                </a:lnTo>
                <a:close/>
              </a:path>
            </a:pathLst>
          </a:custGeom>
          <a:solidFill>
            <a:srgbClr val="2E2E2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93310" y="3016140"/>
            <a:ext cx="36122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rgbClr val="2E2E2E"/>
                </a:solidFill>
                <a:cs typeface="+mn-ea"/>
                <a:sym typeface="+mn-lt"/>
              </a:rPr>
              <a:t>目 录</a:t>
            </a:r>
            <a:r>
              <a:rPr lang="en-US" altLang="zh-CN" sz="2400" b="1" dirty="0">
                <a:solidFill>
                  <a:srgbClr val="2E2E2E"/>
                </a:solidFill>
                <a:cs typeface="+mn-ea"/>
                <a:sym typeface="+mn-lt"/>
              </a:rPr>
              <a:t>/contents</a:t>
            </a:r>
            <a:endParaRPr lang="zh-CN" altLang="en-US" sz="13800" b="1" dirty="0">
              <a:solidFill>
                <a:srgbClr val="2E2E2E"/>
              </a:solidFill>
              <a:cs typeface="+mn-ea"/>
              <a:sym typeface="+mn-lt"/>
            </a:endParaRPr>
          </a:p>
        </p:txBody>
      </p:sp>
      <p:grpSp>
        <p:nvGrpSpPr>
          <p:cNvPr id="42" name="Group 4"/>
          <p:cNvGrpSpPr>
            <a:grpSpLocks noChangeAspect="1"/>
          </p:cNvGrpSpPr>
          <p:nvPr/>
        </p:nvGrpSpPr>
        <p:grpSpPr bwMode="auto">
          <a:xfrm flipV="1">
            <a:off x="6731626" y="2291647"/>
            <a:ext cx="739929" cy="763583"/>
            <a:chOff x="1308" y="1009"/>
            <a:chExt cx="1001" cy="1033"/>
          </a:xfrm>
        </p:grpSpPr>
        <p:sp>
          <p:nvSpPr>
            <p:cNvPr id="43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5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6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7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8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49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0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52" name="Group 4"/>
          <p:cNvGrpSpPr>
            <a:grpSpLocks noChangeAspect="1"/>
          </p:cNvGrpSpPr>
          <p:nvPr/>
        </p:nvGrpSpPr>
        <p:grpSpPr bwMode="auto">
          <a:xfrm flipV="1">
            <a:off x="6612718" y="652119"/>
            <a:ext cx="739929" cy="763583"/>
            <a:chOff x="1308" y="1009"/>
            <a:chExt cx="1001" cy="1033"/>
          </a:xfrm>
        </p:grpSpPr>
        <p:sp>
          <p:nvSpPr>
            <p:cNvPr id="53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4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5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6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7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8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59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0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61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grpSp>
        <p:nvGrpSpPr>
          <p:cNvPr id="62" name="Group 4"/>
          <p:cNvGrpSpPr>
            <a:grpSpLocks noChangeAspect="1"/>
          </p:cNvGrpSpPr>
          <p:nvPr/>
        </p:nvGrpSpPr>
        <p:grpSpPr bwMode="auto">
          <a:xfrm flipV="1">
            <a:off x="6773861" y="4201369"/>
            <a:ext cx="732153" cy="755559"/>
            <a:chOff x="1308" y="1009"/>
            <a:chExt cx="1001" cy="1033"/>
          </a:xfrm>
        </p:grpSpPr>
        <p:sp>
          <p:nvSpPr>
            <p:cNvPr id="63" name="Freeform 5"/>
            <p:cNvSpPr/>
            <p:nvPr/>
          </p:nvSpPr>
          <p:spPr bwMode="auto">
            <a:xfrm>
              <a:off x="1533" y="1009"/>
              <a:ext cx="571" cy="830"/>
            </a:xfrm>
            <a:custGeom>
              <a:avLst/>
              <a:gdLst>
                <a:gd name="T0" fmla="*/ 404 w 439"/>
                <a:gd name="T1" fmla="*/ 298 h 638"/>
                <a:gd name="T2" fmla="*/ 321 w 439"/>
                <a:gd name="T3" fmla="*/ 223 h 638"/>
                <a:gd name="T4" fmla="*/ 321 w 439"/>
                <a:gd name="T5" fmla="*/ 50 h 638"/>
                <a:gd name="T6" fmla="*/ 318 w 439"/>
                <a:gd name="T7" fmla="*/ 41 h 638"/>
                <a:gd name="T8" fmla="*/ 221 w 439"/>
                <a:gd name="T9" fmla="*/ 0 h 638"/>
                <a:gd name="T10" fmla="*/ 118 w 439"/>
                <a:gd name="T11" fmla="*/ 40 h 638"/>
                <a:gd name="T12" fmla="*/ 114 w 439"/>
                <a:gd name="T13" fmla="*/ 50 h 638"/>
                <a:gd name="T14" fmla="*/ 114 w 439"/>
                <a:gd name="T15" fmla="*/ 225 h 638"/>
                <a:gd name="T16" fmla="*/ 34 w 439"/>
                <a:gd name="T17" fmla="*/ 300 h 638"/>
                <a:gd name="T18" fmla="*/ 0 w 439"/>
                <a:gd name="T19" fmla="*/ 418 h 638"/>
                <a:gd name="T20" fmla="*/ 220 w 439"/>
                <a:gd name="T21" fmla="*/ 638 h 638"/>
                <a:gd name="T22" fmla="*/ 439 w 439"/>
                <a:gd name="T23" fmla="*/ 418 h 638"/>
                <a:gd name="T24" fmla="*/ 404 w 439"/>
                <a:gd name="T25" fmla="*/ 29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9" h="638">
                  <a:moveTo>
                    <a:pt x="404" y="298"/>
                  </a:moveTo>
                  <a:cubicBezTo>
                    <a:pt x="383" y="267"/>
                    <a:pt x="355" y="241"/>
                    <a:pt x="321" y="223"/>
                  </a:cubicBezTo>
                  <a:cubicBezTo>
                    <a:pt x="321" y="222"/>
                    <a:pt x="321" y="50"/>
                    <a:pt x="321" y="50"/>
                  </a:cubicBezTo>
                  <a:cubicBezTo>
                    <a:pt x="321" y="47"/>
                    <a:pt x="320" y="44"/>
                    <a:pt x="318" y="41"/>
                  </a:cubicBezTo>
                  <a:cubicBezTo>
                    <a:pt x="316" y="39"/>
                    <a:pt x="282" y="0"/>
                    <a:pt x="221" y="0"/>
                  </a:cubicBezTo>
                  <a:cubicBezTo>
                    <a:pt x="162" y="0"/>
                    <a:pt x="120" y="38"/>
                    <a:pt x="118" y="40"/>
                  </a:cubicBezTo>
                  <a:cubicBezTo>
                    <a:pt x="116" y="43"/>
                    <a:pt x="114" y="46"/>
                    <a:pt x="114" y="50"/>
                  </a:cubicBezTo>
                  <a:cubicBezTo>
                    <a:pt x="114" y="50"/>
                    <a:pt x="114" y="223"/>
                    <a:pt x="114" y="225"/>
                  </a:cubicBezTo>
                  <a:cubicBezTo>
                    <a:pt x="81" y="243"/>
                    <a:pt x="54" y="269"/>
                    <a:pt x="34" y="300"/>
                  </a:cubicBezTo>
                  <a:cubicBezTo>
                    <a:pt x="11" y="335"/>
                    <a:pt x="0" y="376"/>
                    <a:pt x="0" y="418"/>
                  </a:cubicBezTo>
                  <a:cubicBezTo>
                    <a:pt x="0" y="539"/>
                    <a:pt x="98" y="638"/>
                    <a:pt x="220" y="638"/>
                  </a:cubicBezTo>
                  <a:cubicBezTo>
                    <a:pt x="341" y="638"/>
                    <a:pt x="439" y="539"/>
                    <a:pt x="439" y="418"/>
                  </a:cubicBezTo>
                  <a:cubicBezTo>
                    <a:pt x="439" y="375"/>
                    <a:pt x="427" y="334"/>
                    <a:pt x="404" y="298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6"/>
            <p:cNvSpPr>
              <a:spLocks noEditPoints="1"/>
            </p:cNvSpPr>
            <p:nvPr/>
          </p:nvSpPr>
          <p:spPr bwMode="auto">
            <a:xfrm>
              <a:off x="1526" y="1009"/>
              <a:ext cx="573" cy="830"/>
            </a:xfrm>
            <a:custGeom>
              <a:avLst/>
              <a:gdLst>
                <a:gd name="T0" fmla="*/ 440 w 440"/>
                <a:gd name="T1" fmla="*/ 418 h 638"/>
                <a:gd name="T2" fmla="*/ 322 w 440"/>
                <a:gd name="T3" fmla="*/ 223 h 638"/>
                <a:gd name="T4" fmla="*/ 319 w 440"/>
                <a:gd name="T5" fmla="*/ 41 h 638"/>
                <a:gd name="T6" fmla="*/ 119 w 440"/>
                <a:gd name="T7" fmla="*/ 40 h 638"/>
                <a:gd name="T8" fmla="*/ 114 w 440"/>
                <a:gd name="T9" fmla="*/ 225 h 638"/>
                <a:gd name="T10" fmla="*/ 0 w 440"/>
                <a:gd name="T11" fmla="*/ 418 h 638"/>
                <a:gd name="T12" fmla="*/ 143 w 440"/>
                <a:gd name="T13" fmla="*/ 75 h 638"/>
                <a:gd name="T14" fmla="*/ 294 w 440"/>
                <a:gd name="T15" fmla="*/ 134 h 638"/>
                <a:gd name="T16" fmla="*/ 143 w 440"/>
                <a:gd name="T17" fmla="*/ 75 h 638"/>
                <a:gd name="T18" fmla="*/ 294 w 440"/>
                <a:gd name="T19" fmla="*/ 162 h 638"/>
                <a:gd name="T20" fmla="*/ 294 w 440"/>
                <a:gd name="T21" fmla="*/ 189 h 638"/>
                <a:gd name="T22" fmla="*/ 143 w 440"/>
                <a:gd name="T23" fmla="*/ 134 h 638"/>
                <a:gd name="T24" fmla="*/ 213 w 440"/>
                <a:gd name="T25" fmla="*/ 411 h 638"/>
                <a:gd name="T26" fmla="*/ 184 w 440"/>
                <a:gd name="T27" fmla="*/ 400 h 638"/>
                <a:gd name="T28" fmla="*/ 196 w 440"/>
                <a:gd name="T29" fmla="*/ 200 h 638"/>
                <a:gd name="T30" fmla="*/ 230 w 440"/>
                <a:gd name="T31" fmla="*/ 228 h 638"/>
                <a:gd name="T32" fmla="*/ 218 w 440"/>
                <a:gd name="T33" fmla="*/ 408 h 638"/>
                <a:gd name="T34" fmla="*/ 213 w 440"/>
                <a:gd name="T35" fmla="*/ 459 h 638"/>
                <a:gd name="T36" fmla="*/ 213 w 440"/>
                <a:gd name="T37" fmla="*/ 435 h 638"/>
                <a:gd name="T38" fmla="*/ 136 w 440"/>
                <a:gd name="T39" fmla="*/ 245 h 638"/>
                <a:gd name="T40" fmla="*/ 143 w 440"/>
                <a:gd name="T41" fmla="*/ 191 h 638"/>
                <a:gd name="T42" fmla="*/ 183 w 440"/>
                <a:gd name="T43" fmla="*/ 228 h 638"/>
                <a:gd name="T44" fmla="*/ 146 w 440"/>
                <a:gd name="T45" fmla="*/ 411 h 638"/>
                <a:gd name="T46" fmla="*/ 139 w 440"/>
                <a:gd name="T47" fmla="*/ 470 h 638"/>
                <a:gd name="T48" fmla="*/ 181 w 440"/>
                <a:gd name="T49" fmla="*/ 421 h 638"/>
                <a:gd name="T50" fmla="*/ 188 w 440"/>
                <a:gd name="T51" fmla="*/ 450 h 638"/>
                <a:gd name="T52" fmla="*/ 237 w 440"/>
                <a:gd name="T53" fmla="*/ 450 h 638"/>
                <a:gd name="T54" fmla="*/ 245 w 440"/>
                <a:gd name="T55" fmla="*/ 421 h 638"/>
                <a:gd name="T56" fmla="*/ 286 w 440"/>
                <a:gd name="T57" fmla="*/ 470 h 638"/>
                <a:gd name="T58" fmla="*/ 279 w 440"/>
                <a:gd name="T59" fmla="*/ 411 h 638"/>
                <a:gd name="T60" fmla="*/ 243 w 440"/>
                <a:gd name="T61" fmla="*/ 228 h 638"/>
                <a:gd name="T62" fmla="*/ 294 w 440"/>
                <a:gd name="T63" fmla="*/ 217 h 638"/>
                <a:gd name="T64" fmla="*/ 302 w 440"/>
                <a:gd name="T65" fmla="*/ 244 h 638"/>
                <a:gd name="T66" fmla="*/ 220 w 440"/>
                <a:gd name="T67" fmla="*/ 610 h 638"/>
                <a:gd name="T68" fmla="*/ 136 w 440"/>
                <a:gd name="T69" fmla="*/ 245 h 638"/>
                <a:gd name="T70" fmla="*/ 160 w 440"/>
                <a:gd name="T71" fmla="*/ 443 h 638"/>
                <a:gd name="T72" fmla="*/ 143 w 440"/>
                <a:gd name="T73" fmla="*/ 447 h 638"/>
                <a:gd name="T74" fmla="*/ 168 w 440"/>
                <a:gd name="T75" fmla="*/ 422 h 638"/>
                <a:gd name="T76" fmla="*/ 273 w 440"/>
                <a:gd name="T77" fmla="*/ 429 h 638"/>
                <a:gd name="T78" fmla="*/ 280 w 440"/>
                <a:gd name="T79" fmla="*/ 452 h 638"/>
                <a:gd name="T80" fmla="*/ 258 w 440"/>
                <a:gd name="T81" fmla="*/ 422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0" h="638">
                  <a:moveTo>
                    <a:pt x="220" y="638"/>
                  </a:moveTo>
                  <a:cubicBezTo>
                    <a:pt x="342" y="638"/>
                    <a:pt x="440" y="539"/>
                    <a:pt x="440" y="418"/>
                  </a:cubicBezTo>
                  <a:cubicBezTo>
                    <a:pt x="440" y="375"/>
                    <a:pt x="428" y="334"/>
                    <a:pt x="405" y="298"/>
                  </a:cubicBezTo>
                  <a:cubicBezTo>
                    <a:pt x="384" y="267"/>
                    <a:pt x="356" y="241"/>
                    <a:pt x="322" y="223"/>
                  </a:cubicBezTo>
                  <a:cubicBezTo>
                    <a:pt x="322" y="222"/>
                    <a:pt x="322" y="50"/>
                    <a:pt x="322" y="50"/>
                  </a:cubicBezTo>
                  <a:cubicBezTo>
                    <a:pt x="322" y="47"/>
                    <a:pt x="321" y="44"/>
                    <a:pt x="319" y="41"/>
                  </a:cubicBezTo>
                  <a:cubicBezTo>
                    <a:pt x="317" y="39"/>
                    <a:pt x="283" y="0"/>
                    <a:pt x="222" y="0"/>
                  </a:cubicBezTo>
                  <a:cubicBezTo>
                    <a:pt x="162" y="0"/>
                    <a:pt x="121" y="38"/>
                    <a:pt x="119" y="40"/>
                  </a:cubicBezTo>
                  <a:cubicBezTo>
                    <a:pt x="117" y="43"/>
                    <a:pt x="115" y="46"/>
                    <a:pt x="115" y="50"/>
                  </a:cubicBezTo>
                  <a:cubicBezTo>
                    <a:pt x="115" y="50"/>
                    <a:pt x="115" y="223"/>
                    <a:pt x="114" y="225"/>
                  </a:cubicBezTo>
                  <a:cubicBezTo>
                    <a:pt x="82" y="243"/>
                    <a:pt x="55" y="269"/>
                    <a:pt x="35" y="300"/>
                  </a:cubicBezTo>
                  <a:cubicBezTo>
                    <a:pt x="12" y="335"/>
                    <a:pt x="0" y="376"/>
                    <a:pt x="0" y="418"/>
                  </a:cubicBezTo>
                  <a:cubicBezTo>
                    <a:pt x="0" y="539"/>
                    <a:pt x="99" y="638"/>
                    <a:pt x="220" y="638"/>
                  </a:cubicBezTo>
                  <a:close/>
                  <a:moveTo>
                    <a:pt x="143" y="75"/>
                  </a:moveTo>
                  <a:cubicBezTo>
                    <a:pt x="294" y="102"/>
                    <a:pt x="294" y="102"/>
                    <a:pt x="294" y="102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143" y="106"/>
                    <a:pt x="143" y="106"/>
                    <a:pt x="143" y="106"/>
                  </a:cubicBezTo>
                  <a:lnTo>
                    <a:pt x="143" y="75"/>
                  </a:lnTo>
                  <a:close/>
                  <a:moveTo>
                    <a:pt x="143" y="134"/>
                  </a:moveTo>
                  <a:cubicBezTo>
                    <a:pt x="294" y="162"/>
                    <a:pt x="294" y="162"/>
                    <a:pt x="294" y="162"/>
                  </a:cubicBezTo>
                  <a:cubicBezTo>
                    <a:pt x="294" y="180"/>
                    <a:pt x="294" y="180"/>
                    <a:pt x="294" y="180"/>
                  </a:cubicBezTo>
                  <a:cubicBezTo>
                    <a:pt x="294" y="189"/>
                    <a:pt x="294" y="189"/>
                    <a:pt x="294" y="189"/>
                  </a:cubicBezTo>
                  <a:cubicBezTo>
                    <a:pt x="143" y="163"/>
                    <a:pt x="143" y="163"/>
                    <a:pt x="143" y="163"/>
                  </a:cubicBezTo>
                  <a:lnTo>
                    <a:pt x="143" y="134"/>
                  </a:lnTo>
                  <a:close/>
                  <a:moveTo>
                    <a:pt x="218" y="408"/>
                  </a:moveTo>
                  <a:cubicBezTo>
                    <a:pt x="216" y="409"/>
                    <a:pt x="214" y="410"/>
                    <a:pt x="213" y="411"/>
                  </a:cubicBezTo>
                  <a:cubicBezTo>
                    <a:pt x="211" y="410"/>
                    <a:pt x="209" y="409"/>
                    <a:pt x="207" y="408"/>
                  </a:cubicBezTo>
                  <a:cubicBezTo>
                    <a:pt x="201" y="404"/>
                    <a:pt x="193" y="402"/>
                    <a:pt x="184" y="400"/>
                  </a:cubicBezTo>
                  <a:cubicBezTo>
                    <a:pt x="191" y="354"/>
                    <a:pt x="194" y="273"/>
                    <a:pt x="195" y="228"/>
                  </a:cubicBezTo>
                  <a:cubicBezTo>
                    <a:pt x="195" y="215"/>
                    <a:pt x="196" y="205"/>
                    <a:pt x="196" y="200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11"/>
                    <a:pt x="230" y="219"/>
                    <a:pt x="230" y="228"/>
                  </a:cubicBezTo>
                  <a:cubicBezTo>
                    <a:pt x="231" y="273"/>
                    <a:pt x="234" y="354"/>
                    <a:pt x="241" y="400"/>
                  </a:cubicBezTo>
                  <a:cubicBezTo>
                    <a:pt x="233" y="402"/>
                    <a:pt x="225" y="404"/>
                    <a:pt x="218" y="408"/>
                  </a:cubicBezTo>
                  <a:close/>
                  <a:moveTo>
                    <a:pt x="225" y="448"/>
                  </a:moveTo>
                  <a:cubicBezTo>
                    <a:pt x="224" y="452"/>
                    <a:pt x="218" y="459"/>
                    <a:pt x="213" y="459"/>
                  </a:cubicBezTo>
                  <a:cubicBezTo>
                    <a:pt x="208" y="459"/>
                    <a:pt x="201" y="452"/>
                    <a:pt x="201" y="448"/>
                  </a:cubicBezTo>
                  <a:cubicBezTo>
                    <a:pt x="201" y="445"/>
                    <a:pt x="204" y="439"/>
                    <a:pt x="213" y="435"/>
                  </a:cubicBezTo>
                  <a:cubicBezTo>
                    <a:pt x="221" y="439"/>
                    <a:pt x="225" y="445"/>
                    <a:pt x="225" y="448"/>
                  </a:cubicBezTo>
                  <a:close/>
                  <a:moveTo>
                    <a:pt x="136" y="245"/>
                  </a:moveTo>
                  <a:cubicBezTo>
                    <a:pt x="144" y="242"/>
                    <a:pt x="144" y="242"/>
                    <a:pt x="144" y="242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83" y="198"/>
                    <a:pt x="183" y="198"/>
                    <a:pt x="183" y="198"/>
                  </a:cubicBezTo>
                  <a:cubicBezTo>
                    <a:pt x="183" y="205"/>
                    <a:pt x="183" y="215"/>
                    <a:pt x="183" y="228"/>
                  </a:cubicBezTo>
                  <a:cubicBezTo>
                    <a:pt x="181" y="278"/>
                    <a:pt x="178" y="360"/>
                    <a:pt x="172" y="400"/>
                  </a:cubicBezTo>
                  <a:cubicBezTo>
                    <a:pt x="162" y="401"/>
                    <a:pt x="153" y="404"/>
                    <a:pt x="146" y="411"/>
                  </a:cubicBezTo>
                  <a:cubicBezTo>
                    <a:pt x="138" y="418"/>
                    <a:pt x="133" y="429"/>
                    <a:pt x="131" y="441"/>
                  </a:cubicBezTo>
                  <a:cubicBezTo>
                    <a:pt x="129" y="453"/>
                    <a:pt x="132" y="464"/>
                    <a:pt x="139" y="470"/>
                  </a:cubicBezTo>
                  <a:cubicBezTo>
                    <a:pt x="146" y="477"/>
                    <a:pt x="158" y="477"/>
                    <a:pt x="170" y="457"/>
                  </a:cubicBezTo>
                  <a:cubicBezTo>
                    <a:pt x="174" y="449"/>
                    <a:pt x="178" y="436"/>
                    <a:pt x="181" y="421"/>
                  </a:cubicBezTo>
                  <a:cubicBezTo>
                    <a:pt x="186" y="421"/>
                    <a:pt x="192" y="423"/>
                    <a:pt x="197" y="425"/>
                  </a:cubicBezTo>
                  <a:cubicBezTo>
                    <a:pt x="189" y="434"/>
                    <a:pt x="188" y="444"/>
                    <a:pt x="188" y="450"/>
                  </a:cubicBezTo>
                  <a:cubicBezTo>
                    <a:pt x="189" y="464"/>
                    <a:pt x="200" y="480"/>
                    <a:pt x="213" y="480"/>
                  </a:cubicBezTo>
                  <a:cubicBezTo>
                    <a:pt x="225" y="480"/>
                    <a:pt x="236" y="464"/>
                    <a:pt x="237" y="450"/>
                  </a:cubicBezTo>
                  <a:cubicBezTo>
                    <a:pt x="237" y="444"/>
                    <a:pt x="236" y="434"/>
                    <a:pt x="229" y="425"/>
                  </a:cubicBezTo>
                  <a:cubicBezTo>
                    <a:pt x="234" y="423"/>
                    <a:pt x="239" y="421"/>
                    <a:pt x="245" y="421"/>
                  </a:cubicBezTo>
                  <a:cubicBezTo>
                    <a:pt x="248" y="436"/>
                    <a:pt x="251" y="449"/>
                    <a:pt x="256" y="457"/>
                  </a:cubicBezTo>
                  <a:cubicBezTo>
                    <a:pt x="267" y="477"/>
                    <a:pt x="279" y="477"/>
                    <a:pt x="286" y="470"/>
                  </a:cubicBezTo>
                  <a:cubicBezTo>
                    <a:pt x="293" y="464"/>
                    <a:pt x="296" y="453"/>
                    <a:pt x="294" y="441"/>
                  </a:cubicBezTo>
                  <a:cubicBezTo>
                    <a:pt x="292" y="429"/>
                    <a:pt x="287" y="418"/>
                    <a:pt x="279" y="411"/>
                  </a:cubicBezTo>
                  <a:cubicBezTo>
                    <a:pt x="272" y="404"/>
                    <a:pt x="263" y="401"/>
                    <a:pt x="254" y="400"/>
                  </a:cubicBezTo>
                  <a:cubicBezTo>
                    <a:pt x="247" y="360"/>
                    <a:pt x="244" y="278"/>
                    <a:pt x="243" y="228"/>
                  </a:cubicBezTo>
                  <a:cubicBezTo>
                    <a:pt x="243" y="220"/>
                    <a:pt x="242" y="214"/>
                    <a:pt x="242" y="208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4" y="240"/>
                    <a:pt x="294" y="240"/>
                    <a:pt x="294" y="240"/>
                  </a:cubicBezTo>
                  <a:cubicBezTo>
                    <a:pt x="302" y="244"/>
                    <a:pt x="302" y="244"/>
                    <a:pt x="302" y="244"/>
                  </a:cubicBezTo>
                  <a:cubicBezTo>
                    <a:pt x="369" y="275"/>
                    <a:pt x="413" y="344"/>
                    <a:pt x="413" y="418"/>
                  </a:cubicBezTo>
                  <a:cubicBezTo>
                    <a:pt x="413" y="524"/>
                    <a:pt x="326" y="610"/>
                    <a:pt x="220" y="610"/>
                  </a:cubicBezTo>
                  <a:cubicBezTo>
                    <a:pt x="114" y="610"/>
                    <a:pt x="28" y="524"/>
                    <a:pt x="28" y="418"/>
                  </a:cubicBezTo>
                  <a:cubicBezTo>
                    <a:pt x="28" y="344"/>
                    <a:pt x="70" y="278"/>
                    <a:pt x="136" y="245"/>
                  </a:cubicBezTo>
                  <a:close/>
                  <a:moveTo>
                    <a:pt x="168" y="422"/>
                  </a:moveTo>
                  <a:cubicBezTo>
                    <a:pt x="165" y="431"/>
                    <a:pt x="163" y="438"/>
                    <a:pt x="160" y="443"/>
                  </a:cubicBezTo>
                  <a:cubicBezTo>
                    <a:pt x="154" y="454"/>
                    <a:pt x="148" y="455"/>
                    <a:pt x="145" y="452"/>
                  </a:cubicBezTo>
                  <a:cubicBezTo>
                    <a:pt x="144" y="451"/>
                    <a:pt x="143" y="449"/>
                    <a:pt x="143" y="447"/>
                  </a:cubicBezTo>
                  <a:cubicBezTo>
                    <a:pt x="144" y="439"/>
                    <a:pt x="147" y="434"/>
                    <a:pt x="152" y="429"/>
                  </a:cubicBezTo>
                  <a:cubicBezTo>
                    <a:pt x="156" y="425"/>
                    <a:pt x="162" y="423"/>
                    <a:pt x="168" y="422"/>
                  </a:cubicBezTo>
                  <a:close/>
                  <a:moveTo>
                    <a:pt x="258" y="422"/>
                  </a:moveTo>
                  <a:cubicBezTo>
                    <a:pt x="264" y="423"/>
                    <a:pt x="269" y="425"/>
                    <a:pt x="273" y="429"/>
                  </a:cubicBezTo>
                  <a:cubicBezTo>
                    <a:pt x="278" y="434"/>
                    <a:pt x="281" y="439"/>
                    <a:pt x="282" y="447"/>
                  </a:cubicBezTo>
                  <a:cubicBezTo>
                    <a:pt x="283" y="449"/>
                    <a:pt x="282" y="451"/>
                    <a:pt x="280" y="452"/>
                  </a:cubicBezTo>
                  <a:cubicBezTo>
                    <a:pt x="277" y="455"/>
                    <a:pt x="271" y="454"/>
                    <a:pt x="265" y="443"/>
                  </a:cubicBezTo>
                  <a:cubicBezTo>
                    <a:pt x="262" y="438"/>
                    <a:pt x="260" y="431"/>
                    <a:pt x="258" y="422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7"/>
            <p:cNvSpPr/>
            <p:nvPr/>
          </p:nvSpPr>
          <p:spPr bwMode="auto">
            <a:xfrm>
              <a:off x="2145" y="1578"/>
              <a:ext cx="164" cy="42"/>
            </a:xfrm>
            <a:custGeom>
              <a:avLst/>
              <a:gdLst>
                <a:gd name="T0" fmla="*/ 0 w 126"/>
                <a:gd name="T1" fmla="*/ 16 h 33"/>
                <a:gd name="T2" fmla="*/ 17 w 126"/>
                <a:gd name="T3" fmla="*/ 33 h 33"/>
                <a:gd name="T4" fmla="*/ 109 w 126"/>
                <a:gd name="T5" fmla="*/ 33 h 33"/>
                <a:gd name="T6" fmla="*/ 126 w 126"/>
                <a:gd name="T7" fmla="*/ 16 h 33"/>
                <a:gd name="T8" fmla="*/ 109 w 126"/>
                <a:gd name="T9" fmla="*/ 0 h 33"/>
                <a:gd name="T10" fmla="*/ 17 w 126"/>
                <a:gd name="T11" fmla="*/ 0 h 33"/>
                <a:gd name="T12" fmla="*/ 0 w 126"/>
                <a:gd name="T13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33">
                  <a:moveTo>
                    <a:pt x="0" y="16"/>
                  </a:moveTo>
                  <a:cubicBezTo>
                    <a:pt x="0" y="25"/>
                    <a:pt x="7" y="33"/>
                    <a:pt x="17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18" y="33"/>
                    <a:pt x="126" y="25"/>
                    <a:pt x="126" y="16"/>
                  </a:cubicBezTo>
                  <a:cubicBezTo>
                    <a:pt x="126" y="7"/>
                    <a:pt x="118" y="0"/>
                    <a:pt x="10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8"/>
            <p:cNvSpPr/>
            <p:nvPr/>
          </p:nvSpPr>
          <p:spPr bwMode="auto">
            <a:xfrm>
              <a:off x="1763" y="1882"/>
              <a:ext cx="44" cy="160"/>
            </a:xfrm>
            <a:custGeom>
              <a:avLst/>
              <a:gdLst>
                <a:gd name="T0" fmla="*/ 17 w 34"/>
                <a:gd name="T1" fmla="*/ 0 h 123"/>
                <a:gd name="T2" fmla="*/ 0 w 34"/>
                <a:gd name="T3" fmla="*/ 16 h 123"/>
                <a:gd name="T4" fmla="*/ 0 w 34"/>
                <a:gd name="T5" fmla="*/ 106 h 123"/>
                <a:gd name="T6" fmla="*/ 17 w 34"/>
                <a:gd name="T7" fmla="*/ 123 h 123"/>
                <a:gd name="T8" fmla="*/ 34 w 34"/>
                <a:gd name="T9" fmla="*/ 106 h 123"/>
                <a:gd name="T10" fmla="*/ 34 w 34"/>
                <a:gd name="T11" fmla="*/ 16 h 123"/>
                <a:gd name="T12" fmla="*/ 17 w 34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23">
                  <a:moveTo>
                    <a:pt x="17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3"/>
                    <a:pt x="17" y="123"/>
                  </a:cubicBezTo>
                  <a:cubicBezTo>
                    <a:pt x="26" y="123"/>
                    <a:pt x="34" y="115"/>
                    <a:pt x="34" y="10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9"/>
            <p:cNvSpPr/>
            <p:nvPr/>
          </p:nvSpPr>
          <p:spPr bwMode="auto">
            <a:xfrm>
              <a:off x="1308" y="1557"/>
              <a:ext cx="165" cy="44"/>
            </a:xfrm>
            <a:custGeom>
              <a:avLst/>
              <a:gdLst>
                <a:gd name="T0" fmla="*/ 17 w 127"/>
                <a:gd name="T1" fmla="*/ 34 h 34"/>
                <a:gd name="T2" fmla="*/ 110 w 127"/>
                <a:gd name="T3" fmla="*/ 34 h 34"/>
                <a:gd name="T4" fmla="*/ 127 w 127"/>
                <a:gd name="T5" fmla="*/ 17 h 34"/>
                <a:gd name="T6" fmla="*/ 110 w 127"/>
                <a:gd name="T7" fmla="*/ 0 h 34"/>
                <a:gd name="T8" fmla="*/ 17 w 127"/>
                <a:gd name="T9" fmla="*/ 0 h 34"/>
                <a:gd name="T10" fmla="*/ 0 w 127"/>
                <a:gd name="T11" fmla="*/ 17 h 34"/>
                <a:gd name="T12" fmla="*/ 17 w 12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34">
                  <a:moveTo>
                    <a:pt x="17" y="34"/>
                  </a:moveTo>
                  <a:cubicBezTo>
                    <a:pt x="110" y="34"/>
                    <a:pt x="110" y="34"/>
                    <a:pt x="110" y="34"/>
                  </a:cubicBezTo>
                  <a:cubicBezTo>
                    <a:pt x="119" y="34"/>
                    <a:pt x="127" y="26"/>
                    <a:pt x="127" y="17"/>
                  </a:cubicBezTo>
                  <a:cubicBezTo>
                    <a:pt x="127" y="8"/>
                    <a:pt x="119" y="0"/>
                    <a:pt x="11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10"/>
            <p:cNvSpPr/>
            <p:nvPr/>
          </p:nvSpPr>
          <p:spPr bwMode="auto">
            <a:xfrm>
              <a:off x="1403" y="1231"/>
              <a:ext cx="145" cy="117"/>
            </a:xfrm>
            <a:custGeom>
              <a:avLst/>
              <a:gdLst>
                <a:gd name="T0" fmla="*/ 9 w 112"/>
                <a:gd name="T1" fmla="*/ 30 h 90"/>
                <a:gd name="T2" fmla="*/ 83 w 112"/>
                <a:gd name="T3" fmla="*/ 84 h 90"/>
                <a:gd name="T4" fmla="*/ 107 w 112"/>
                <a:gd name="T5" fmla="*/ 81 h 90"/>
                <a:gd name="T6" fmla="*/ 103 w 112"/>
                <a:gd name="T7" fmla="*/ 58 h 90"/>
                <a:gd name="T8" fmla="*/ 30 w 112"/>
                <a:gd name="T9" fmla="*/ 3 h 90"/>
                <a:gd name="T10" fmla="*/ 20 w 112"/>
                <a:gd name="T11" fmla="*/ 0 h 90"/>
                <a:gd name="T12" fmla="*/ 6 w 112"/>
                <a:gd name="T13" fmla="*/ 7 h 90"/>
                <a:gd name="T14" fmla="*/ 9 w 112"/>
                <a:gd name="T1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9" y="30"/>
                  </a:moveTo>
                  <a:cubicBezTo>
                    <a:pt x="83" y="84"/>
                    <a:pt x="83" y="84"/>
                    <a:pt x="83" y="84"/>
                  </a:cubicBezTo>
                  <a:cubicBezTo>
                    <a:pt x="90" y="90"/>
                    <a:pt x="101" y="88"/>
                    <a:pt x="107" y="81"/>
                  </a:cubicBezTo>
                  <a:cubicBezTo>
                    <a:pt x="112" y="74"/>
                    <a:pt x="111" y="63"/>
                    <a:pt x="103" y="58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7" y="1"/>
                    <a:pt x="23" y="0"/>
                    <a:pt x="20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0" y="14"/>
                    <a:pt x="2" y="24"/>
                    <a:pt x="9" y="3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11"/>
            <p:cNvSpPr/>
            <p:nvPr/>
          </p:nvSpPr>
          <p:spPr bwMode="auto">
            <a:xfrm>
              <a:off x="2073" y="1231"/>
              <a:ext cx="145" cy="117"/>
            </a:xfrm>
            <a:custGeom>
              <a:avLst/>
              <a:gdLst>
                <a:gd name="T0" fmla="*/ 29 w 112"/>
                <a:gd name="T1" fmla="*/ 84 h 90"/>
                <a:gd name="T2" fmla="*/ 103 w 112"/>
                <a:gd name="T3" fmla="*/ 30 h 90"/>
                <a:gd name="T4" fmla="*/ 106 w 112"/>
                <a:gd name="T5" fmla="*/ 7 h 90"/>
                <a:gd name="T6" fmla="*/ 92 w 112"/>
                <a:gd name="T7" fmla="*/ 0 h 90"/>
                <a:gd name="T8" fmla="*/ 82 w 112"/>
                <a:gd name="T9" fmla="*/ 3 h 90"/>
                <a:gd name="T10" fmla="*/ 9 w 112"/>
                <a:gd name="T11" fmla="*/ 58 h 90"/>
                <a:gd name="T12" fmla="*/ 5 w 112"/>
                <a:gd name="T13" fmla="*/ 81 h 90"/>
                <a:gd name="T14" fmla="*/ 29 w 112"/>
                <a:gd name="T15" fmla="*/ 8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0">
                  <a:moveTo>
                    <a:pt x="29" y="84"/>
                  </a:moveTo>
                  <a:cubicBezTo>
                    <a:pt x="103" y="30"/>
                    <a:pt x="103" y="30"/>
                    <a:pt x="103" y="30"/>
                  </a:cubicBezTo>
                  <a:cubicBezTo>
                    <a:pt x="110" y="24"/>
                    <a:pt x="112" y="14"/>
                    <a:pt x="106" y="7"/>
                  </a:cubicBezTo>
                  <a:cubicBezTo>
                    <a:pt x="103" y="2"/>
                    <a:pt x="98" y="0"/>
                    <a:pt x="92" y="0"/>
                  </a:cubicBezTo>
                  <a:cubicBezTo>
                    <a:pt x="89" y="0"/>
                    <a:pt x="85" y="1"/>
                    <a:pt x="82" y="3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63"/>
                    <a:pt x="0" y="74"/>
                    <a:pt x="5" y="81"/>
                  </a:cubicBezTo>
                  <a:cubicBezTo>
                    <a:pt x="11" y="88"/>
                    <a:pt x="22" y="90"/>
                    <a:pt x="29" y="8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12"/>
            <p:cNvSpPr/>
            <p:nvPr/>
          </p:nvSpPr>
          <p:spPr bwMode="auto">
            <a:xfrm>
              <a:off x="1431" y="1813"/>
              <a:ext cx="134" cy="128"/>
            </a:xfrm>
            <a:custGeom>
              <a:avLst/>
              <a:gdLst>
                <a:gd name="T0" fmla="*/ 84 w 103"/>
                <a:gd name="T1" fmla="*/ 0 h 98"/>
                <a:gd name="T2" fmla="*/ 72 w 103"/>
                <a:gd name="T3" fmla="*/ 4 h 98"/>
                <a:gd name="T4" fmla="*/ 7 w 103"/>
                <a:gd name="T5" fmla="*/ 68 h 98"/>
                <a:gd name="T6" fmla="*/ 7 w 103"/>
                <a:gd name="T7" fmla="*/ 91 h 98"/>
                <a:gd name="T8" fmla="*/ 31 w 103"/>
                <a:gd name="T9" fmla="*/ 91 h 98"/>
                <a:gd name="T10" fmla="*/ 96 w 103"/>
                <a:gd name="T11" fmla="*/ 28 h 98"/>
                <a:gd name="T12" fmla="*/ 96 w 103"/>
                <a:gd name="T13" fmla="*/ 4 h 98"/>
                <a:gd name="T14" fmla="*/ 84 w 103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98">
                  <a:moveTo>
                    <a:pt x="84" y="0"/>
                  </a:moveTo>
                  <a:cubicBezTo>
                    <a:pt x="80" y="0"/>
                    <a:pt x="75" y="1"/>
                    <a:pt x="72" y="4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0" y="74"/>
                    <a:pt x="0" y="85"/>
                    <a:pt x="7" y="91"/>
                  </a:cubicBezTo>
                  <a:cubicBezTo>
                    <a:pt x="13" y="98"/>
                    <a:pt x="24" y="98"/>
                    <a:pt x="31" y="91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103" y="21"/>
                    <a:pt x="103" y="11"/>
                    <a:pt x="96" y="4"/>
                  </a:cubicBezTo>
                  <a:cubicBezTo>
                    <a:pt x="93" y="1"/>
                    <a:pt x="88" y="0"/>
                    <a:pt x="8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13"/>
            <p:cNvSpPr/>
            <p:nvPr/>
          </p:nvSpPr>
          <p:spPr bwMode="auto">
            <a:xfrm>
              <a:off x="2043" y="1813"/>
              <a:ext cx="132" cy="128"/>
            </a:xfrm>
            <a:custGeom>
              <a:avLst/>
              <a:gdLst>
                <a:gd name="T0" fmla="*/ 31 w 102"/>
                <a:gd name="T1" fmla="*/ 4 h 98"/>
                <a:gd name="T2" fmla="*/ 19 w 102"/>
                <a:gd name="T3" fmla="*/ 0 h 98"/>
                <a:gd name="T4" fmla="*/ 7 w 102"/>
                <a:gd name="T5" fmla="*/ 4 h 98"/>
                <a:gd name="T6" fmla="*/ 7 w 102"/>
                <a:gd name="T7" fmla="*/ 28 h 98"/>
                <a:gd name="T8" fmla="*/ 72 w 102"/>
                <a:gd name="T9" fmla="*/ 91 h 98"/>
                <a:gd name="T10" fmla="*/ 96 w 102"/>
                <a:gd name="T11" fmla="*/ 91 h 98"/>
                <a:gd name="T12" fmla="*/ 96 w 102"/>
                <a:gd name="T13" fmla="*/ 68 h 98"/>
                <a:gd name="T14" fmla="*/ 31 w 102"/>
                <a:gd name="T15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98">
                  <a:moveTo>
                    <a:pt x="31" y="4"/>
                  </a:moveTo>
                  <a:cubicBezTo>
                    <a:pt x="27" y="1"/>
                    <a:pt x="23" y="0"/>
                    <a:pt x="19" y="0"/>
                  </a:cubicBezTo>
                  <a:cubicBezTo>
                    <a:pt x="14" y="0"/>
                    <a:pt x="10" y="1"/>
                    <a:pt x="7" y="4"/>
                  </a:cubicBezTo>
                  <a:cubicBezTo>
                    <a:pt x="0" y="11"/>
                    <a:pt x="0" y="21"/>
                    <a:pt x="7" y="28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8" y="98"/>
                    <a:pt x="89" y="98"/>
                    <a:pt x="96" y="91"/>
                  </a:cubicBezTo>
                  <a:cubicBezTo>
                    <a:pt x="102" y="85"/>
                    <a:pt x="102" y="74"/>
                    <a:pt x="96" y="68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40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4" grpId="0" animBg="1"/>
      <p:bldP spid="25" grpId="0" animBg="1"/>
      <p:bldP spid="27" grpId="0" animBg="1"/>
      <p:bldP spid="28" grpId="0" animBg="1"/>
      <p:bldP spid="30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686899" y="443530"/>
            <a:ext cx="481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用户登陆模块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387282-7DAD-4E48-B54E-426564FB72D9}"/>
              </a:ext>
            </a:extLst>
          </p:cNvPr>
          <p:cNvSpPr txBox="1"/>
          <p:nvPr/>
        </p:nvSpPr>
        <p:spPr>
          <a:xfrm>
            <a:off x="1251751" y="2081548"/>
            <a:ext cx="208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用户登陆功能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595955-62D5-44F9-9B93-FB76D6573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02" y="1285080"/>
            <a:ext cx="8353887" cy="39714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BAA4E1-681F-4BF6-933F-E6435C99D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6491"/>
            <a:ext cx="12192000" cy="4416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7B5D73-89DC-4AB5-B4CE-2F63B2414FC2}"/>
              </a:ext>
            </a:extLst>
          </p:cNvPr>
          <p:cNvSpPr txBox="1"/>
          <p:nvPr/>
        </p:nvSpPr>
        <p:spPr>
          <a:xfrm>
            <a:off x="2947386" y="5628442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登陆后，显示用户名并有注销功能</a:t>
            </a:r>
          </a:p>
        </p:txBody>
      </p:sp>
    </p:spTree>
    <p:extLst>
      <p:ext uri="{BB962C8B-B14F-4D97-AF65-F5344CB8AC3E}">
        <p14:creationId xmlns:p14="http://schemas.microsoft.com/office/powerpoint/2010/main" val="292501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686899" y="443530"/>
            <a:ext cx="481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用户注销模块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387282-7DAD-4E48-B54E-426564FB72D9}"/>
              </a:ext>
            </a:extLst>
          </p:cNvPr>
          <p:cNvSpPr txBox="1"/>
          <p:nvPr/>
        </p:nvSpPr>
        <p:spPr>
          <a:xfrm>
            <a:off x="816745" y="3429000"/>
            <a:ext cx="2086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注销功能</a:t>
            </a:r>
            <a:endParaRPr lang="en-US" altLang="zh-CN" dirty="0"/>
          </a:p>
          <a:p>
            <a:r>
              <a:rPr lang="zh-CN" altLang="en-US" dirty="0"/>
              <a:t>注销后立即返回登陆注册页面。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DD7635-41B8-4E1E-AE64-AB7D9114C4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49" y="2163240"/>
            <a:ext cx="7395099" cy="39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686899" y="443530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用户查看个人信息模块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387282-7DAD-4E48-B54E-426564FB72D9}"/>
              </a:ext>
            </a:extLst>
          </p:cNvPr>
          <p:cNvSpPr txBox="1"/>
          <p:nvPr/>
        </p:nvSpPr>
        <p:spPr>
          <a:xfrm>
            <a:off x="816745" y="3429000"/>
            <a:ext cx="2086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查看个人信息</a:t>
            </a:r>
            <a:endParaRPr lang="en-US" altLang="zh-CN" dirty="0"/>
          </a:p>
          <a:p>
            <a:r>
              <a:rPr lang="zh-CN" altLang="en-US" dirty="0"/>
              <a:t>能通过修改个人信息，比如性别，密码，邮箱和电话号码。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69AD9-57EA-4021-BD2C-787DC54FD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78" y="1462979"/>
            <a:ext cx="9135122" cy="52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686899" y="443530"/>
            <a:ext cx="481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用户发布主题模块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387282-7DAD-4E48-B54E-426564FB72D9}"/>
              </a:ext>
            </a:extLst>
          </p:cNvPr>
          <p:cNvSpPr txBox="1"/>
          <p:nvPr/>
        </p:nvSpPr>
        <p:spPr>
          <a:xfrm>
            <a:off x="3018408" y="1706963"/>
            <a:ext cx="2086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发布主题功能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在某一话题板块内，为已注册的用户提供发帖功能，非注册用户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游客不能使用此功能。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82B7BE-6C7A-41FF-B273-907E5C8EBF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60" y="1395400"/>
            <a:ext cx="7087338" cy="39667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B5190F-CF01-4AE1-A23C-159111051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9542"/>
            <a:ext cx="7341833" cy="29006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C2EB88-7851-464B-AA51-88F4CFE69F5A}"/>
              </a:ext>
            </a:extLst>
          </p:cNvPr>
          <p:cNvSpPr txBox="1"/>
          <p:nvPr/>
        </p:nvSpPr>
        <p:spPr>
          <a:xfrm>
            <a:off x="7732451" y="5462600"/>
            <a:ext cx="377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发布完成后能对自己的主题进行回复和删除操作</a:t>
            </a:r>
          </a:p>
        </p:txBody>
      </p:sp>
    </p:spTree>
    <p:extLst>
      <p:ext uri="{BB962C8B-B14F-4D97-AF65-F5344CB8AC3E}">
        <p14:creationId xmlns:p14="http://schemas.microsoft.com/office/powerpoint/2010/main" val="1614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686899" y="443530"/>
            <a:ext cx="481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用户回复模块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387282-7DAD-4E48-B54E-426564FB72D9}"/>
              </a:ext>
            </a:extLst>
          </p:cNvPr>
          <p:cNvSpPr txBox="1"/>
          <p:nvPr/>
        </p:nvSpPr>
        <p:spPr>
          <a:xfrm>
            <a:off x="3323208" y="1664965"/>
            <a:ext cx="2086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r>
              <a:rPr lang="zh-CN" altLang="en-US" dirty="0"/>
              <a:t>回复主题功能</a:t>
            </a:r>
            <a:endParaRPr lang="en-US" altLang="zh-CN" dirty="0"/>
          </a:p>
          <a:p>
            <a:r>
              <a:rPr lang="zh-CN" altLang="en-US" dirty="0"/>
              <a:t>已注册的用户能使用的功能。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F7080A-7F87-45B1-B571-BC8886EC53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60" y="1285080"/>
            <a:ext cx="6782540" cy="38151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88C700-8D9D-4D4E-8B10-F3E7A5E0B4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8295"/>
            <a:ext cx="6952203" cy="42697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25B6474-1E70-4967-9D05-619C272D9F61}"/>
              </a:ext>
            </a:extLst>
          </p:cNvPr>
          <p:cNvSpPr txBox="1"/>
          <p:nvPr/>
        </p:nvSpPr>
        <p:spPr>
          <a:xfrm>
            <a:off x="6952203" y="5794463"/>
            <a:ext cx="523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</a:t>
            </a:r>
            <a:r>
              <a:rPr lang="zh-CN" altLang="en-US" dirty="0"/>
              <a:t>回复别人帖子后能删除自己的回复并查看别人的回复。</a:t>
            </a:r>
          </a:p>
        </p:txBody>
      </p:sp>
    </p:spTree>
    <p:extLst>
      <p:ext uri="{BB962C8B-B14F-4D97-AF65-F5344CB8AC3E}">
        <p14:creationId xmlns:p14="http://schemas.microsoft.com/office/powerpoint/2010/main" val="55096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686899" y="443530"/>
            <a:ext cx="481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管理员模块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387282-7DAD-4E48-B54E-426564FB72D9}"/>
              </a:ext>
            </a:extLst>
          </p:cNvPr>
          <p:cNvSpPr txBox="1"/>
          <p:nvPr/>
        </p:nvSpPr>
        <p:spPr>
          <a:xfrm>
            <a:off x="559111" y="2238756"/>
            <a:ext cx="19710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</a:t>
            </a:r>
            <a:r>
              <a:rPr lang="zh-CN" altLang="en-US" dirty="0"/>
              <a:t>后台管理员页面，能对不同的板块分类进行修改和删除。还能进行用户管理把已存在于数据库中的用户删除。 还能对主题进行集中管理进行查看或是修改和删除。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0DDF16-9A45-408D-8303-3CB9E9A7A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36" y="1792554"/>
            <a:ext cx="9661864" cy="38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686899" y="443530"/>
            <a:ext cx="481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用户管理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7CE30E-3245-45D2-B72A-3F4FDD8AF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02" y="1462979"/>
            <a:ext cx="9511098" cy="53864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9B91C9-4D6F-4C6A-B781-D5E1A5CA798F}"/>
              </a:ext>
            </a:extLst>
          </p:cNvPr>
          <p:cNvSpPr txBox="1"/>
          <p:nvPr/>
        </p:nvSpPr>
        <p:spPr>
          <a:xfrm>
            <a:off x="585926" y="3098307"/>
            <a:ext cx="1411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10.</a:t>
            </a:r>
            <a:r>
              <a:rPr lang="zh-CN" altLang="en-US" dirty="0"/>
              <a:t>用户管理模块，能对用户进行删除或是冻结。</a:t>
            </a:r>
          </a:p>
        </p:txBody>
      </p:sp>
    </p:spTree>
    <p:extLst>
      <p:ext uri="{BB962C8B-B14F-4D97-AF65-F5344CB8AC3E}">
        <p14:creationId xmlns:p14="http://schemas.microsoft.com/office/powerpoint/2010/main" val="277826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686899" y="443530"/>
            <a:ext cx="481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主题管理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9B91C9-4D6F-4C6A-B781-D5E1A5CA798F}"/>
              </a:ext>
            </a:extLst>
          </p:cNvPr>
          <p:cNvSpPr txBox="1"/>
          <p:nvPr/>
        </p:nvSpPr>
        <p:spPr>
          <a:xfrm>
            <a:off x="585926" y="3098307"/>
            <a:ext cx="1411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11.</a:t>
            </a:r>
            <a:r>
              <a:rPr lang="zh-CN" altLang="en-US" dirty="0"/>
              <a:t>主题管理功能，能对所有主题进行查看和删除。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F79968-2A8E-4F07-98C6-7E40EF078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75" y="1462979"/>
            <a:ext cx="9081856" cy="50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5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686899" y="443530"/>
            <a:ext cx="481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版块管理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9B91C9-4D6F-4C6A-B781-D5E1A5CA798F}"/>
              </a:ext>
            </a:extLst>
          </p:cNvPr>
          <p:cNvSpPr txBox="1"/>
          <p:nvPr/>
        </p:nvSpPr>
        <p:spPr>
          <a:xfrm>
            <a:off x="585926" y="3098307"/>
            <a:ext cx="1411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12.</a:t>
            </a:r>
            <a:r>
              <a:rPr lang="zh-CN" altLang="en-US" dirty="0"/>
              <a:t>板块控制，能对板块进行增删，能修改板块名。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BB3337-1110-4883-B4B1-06AEC61EE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80" y="1740918"/>
            <a:ext cx="9294920" cy="480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64816" y="0"/>
            <a:ext cx="9303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accent4"/>
                </a:solidFill>
                <a:cs typeface="+mn-ea"/>
                <a:sym typeface="+mn-lt"/>
              </a:rPr>
              <a:t>THANKS   FOR   WATCHING!</a:t>
            </a:r>
            <a:endParaRPr lang="zh-CN" altLang="en-US" sz="54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62175" y="6266391"/>
            <a:ext cx="753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4"/>
                </a:solidFill>
                <a:cs typeface="+mn-ea"/>
                <a:sym typeface="+mn-lt"/>
              </a:rPr>
              <a:t>制作：陈华豪，李鞠宽，赖志强，李冼平</a:t>
            </a:r>
          </a:p>
        </p:txBody>
      </p:sp>
      <p:pic>
        <p:nvPicPr>
          <p:cNvPr id="2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320676" y="-708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8662576" y="3791168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2715682" y="3818170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4568316" y="3141850"/>
            <a:ext cx="332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cs typeface="+mn-ea"/>
                <a:sym typeface="+mn-lt"/>
              </a:rPr>
              <a:t>需求分析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136880" y="2949864"/>
            <a:ext cx="841304" cy="841304"/>
            <a:chOff x="6016268" y="2883155"/>
            <a:chExt cx="841304" cy="841304"/>
          </a:xfrm>
        </p:grpSpPr>
        <p:sp>
          <p:nvSpPr>
            <p:cNvPr id="12" name="椭圆 11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F9F9F9"/>
                  </a:solidFill>
                  <a:cs typeface="+mn-ea"/>
                  <a:sym typeface="+mn-lt"/>
                </a:rPr>
                <a:t>1</a:t>
              </a:r>
              <a:endParaRPr lang="zh-CN" altLang="en-US" sz="7200" b="1" dirty="0">
                <a:solidFill>
                  <a:srgbClr val="F9F9F9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62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735279" y="443529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需求分析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5EE800-2901-476A-B939-98559C245D9E}"/>
              </a:ext>
            </a:extLst>
          </p:cNvPr>
          <p:cNvSpPr txBox="1"/>
          <p:nvPr/>
        </p:nvSpPr>
        <p:spPr>
          <a:xfrm>
            <a:off x="1651246" y="1810547"/>
            <a:ext cx="84604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BBS</a:t>
            </a:r>
            <a:r>
              <a:rPr lang="zh-CN" altLang="en-US" dirty="0"/>
              <a:t>论坛：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游客：能访问所有帖子，由于尚未登陆，只能看帖，无法回帖，无法发帖，要尝试以上操作需要先进行注册。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一般用户：申请注册并提交成功的人，能进行发帖或是回帖。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版主：发布主题后能对帖子进行删除和更改。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游客</a:t>
            </a:r>
            <a:r>
              <a:rPr lang="en-US" altLang="zh-CN" dirty="0">
                <a:sym typeface="Wingdings" panose="05000000000000000000" pitchFamily="2" charset="2"/>
              </a:rPr>
              <a:t></a:t>
            </a:r>
            <a:r>
              <a:rPr lang="zh-CN" altLang="en-US" dirty="0"/>
              <a:t>（申请注册）一般用户</a:t>
            </a:r>
            <a:r>
              <a:rPr lang="en-US" altLang="zh-CN" dirty="0">
                <a:sym typeface="Wingdings" panose="05000000000000000000" pitchFamily="2" charset="2"/>
              </a:rPr>
              <a:t>(</a:t>
            </a:r>
            <a:r>
              <a:rPr lang="zh-CN" altLang="en-US" dirty="0">
                <a:sym typeface="Wingdings" panose="05000000000000000000" pitchFamily="2" charset="2"/>
              </a:rPr>
              <a:t>发布个人主题</a:t>
            </a:r>
            <a:r>
              <a:rPr lang="en-US" altLang="zh-CN" dirty="0">
                <a:sym typeface="Wingdings" panose="05000000000000000000" pitchFamily="2" charset="2"/>
              </a:rPr>
              <a:t>) </a:t>
            </a:r>
            <a:r>
              <a:rPr lang="zh-CN" altLang="en-US" dirty="0">
                <a:sym typeface="Wingdings" panose="05000000000000000000" pitchFamily="2" charset="2"/>
              </a:rPr>
              <a:t>版主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/>
              <a:t>4.</a:t>
            </a:r>
            <a:r>
              <a:rPr lang="zh-CN" altLang="en-US" dirty="0"/>
              <a:t>管理员：查看所有人的帖子，能进行删除，能对板块分类进行修改和删除，能对用户进行管理，能删除已在用户或是冻结。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注册：添加用户名（能中文），密码，性别，邮箱和手机号。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登陆：输入数据库中存在的个人账号和密码。</a:t>
            </a:r>
          </a:p>
        </p:txBody>
      </p:sp>
    </p:spTree>
    <p:extLst>
      <p:ext uri="{BB962C8B-B14F-4D97-AF65-F5344CB8AC3E}">
        <p14:creationId xmlns:p14="http://schemas.microsoft.com/office/powerpoint/2010/main" val="16388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735279" y="443529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需求分析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A359E5-6CCB-4474-BE91-2731A041E724}"/>
              </a:ext>
            </a:extLst>
          </p:cNvPr>
          <p:cNvSpPr txBox="1"/>
          <p:nvPr/>
        </p:nvSpPr>
        <p:spPr>
          <a:xfrm>
            <a:off x="1988598" y="2011645"/>
            <a:ext cx="85048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注销：已登录的用户退出，并返回登陆页面。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8.</a:t>
            </a:r>
            <a:r>
              <a:rPr lang="zh-CN" altLang="en-US" dirty="0"/>
              <a:t>主题：游客和一般用户都能通过这个操作进行浏览不同页面中的主题。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9.</a:t>
            </a:r>
            <a:r>
              <a:rPr lang="zh-CN" altLang="en-US" dirty="0"/>
              <a:t>板块分类：能通过不同的板块浏览相对应帖子。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10.</a:t>
            </a:r>
            <a:r>
              <a:rPr lang="zh-CN" altLang="en-US" dirty="0"/>
              <a:t>修改个人资料：一般用户能在这个页面对自己的性别，密码，邮箱和电话进行修改，并且更新到数据库中。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11.</a:t>
            </a:r>
            <a:r>
              <a:rPr lang="zh-CN" altLang="en-US" dirty="0"/>
              <a:t>发布主题：会员能通过这个操作在不同的板块中发布帖子，并能对自己的帖子进行删除和修改。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12.</a:t>
            </a:r>
            <a:r>
              <a:rPr lang="zh-CN" altLang="en-US" dirty="0"/>
              <a:t>回复主题：游客要回复主题会提示要先进行登陆。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246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6"/>
            <a:ext cx="8827139" cy="11531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686899" y="486634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运用到的技术和工具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AutoShape 361"/>
          <p:cNvSpPr>
            <a:spLocks noChangeAspect="1" noChangeArrowheads="1" noTextEdit="1"/>
          </p:cNvSpPr>
          <p:nvPr/>
        </p:nvSpPr>
        <p:spPr bwMode="auto">
          <a:xfrm>
            <a:off x="1375554" y="2060853"/>
            <a:ext cx="3293533" cy="4246033"/>
          </a:xfrm>
          <a:prstGeom prst="rect">
            <a:avLst/>
          </a:prstGeom>
          <a:noFill/>
          <a:ln w="9525" cmpd="sng">
            <a:noFill/>
            <a:bevel/>
          </a:ln>
        </p:spPr>
        <p:txBody>
          <a:bodyPr/>
          <a:lstStyle/>
          <a:p>
            <a:endParaRPr lang="zh-CN" altLang="zh-CN" sz="2400" b="1" i="1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46836" y="2146928"/>
            <a:ext cx="2190987" cy="450583"/>
            <a:chOff x="1364971" y="2060853"/>
            <a:chExt cx="3316816" cy="893233"/>
          </a:xfrm>
        </p:grpSpPr>
        <p:sp>
          <p:nvSpPr>
            <p:cNvPr id="8" name="Freeform 363"/>
            <p:cNvSpPr>
              <a:spLocks noEditPoints="1" noChangeArrowheads="1"/>
            </p:cNvSpPr>
            <p:nvPr/>
          </p:nvSpPr>
          <p:spPr bwMode="auto">
            <a:xfrm>
              <a:off x="1364971" y="2060853"/>
              <a:ext cx="3316816" cy="893233"/>
            </a:xfrm>
            <a:custGeom>
              <a:avLst/>
              <a:gdLst>
                <a:gd name="T0" fmla="*/ 273 w 302"/>
                <a:gd name="T1" fmla="*/ 7 h 89"/>
                <a:gd name="T2" fmla="*/ 281 w 302"/>
                <a:gd name="T3" fmla="*/ 15 h 89"/>
                <a:gd name="T4" fmla="*/ 281 w 302"/>
                <a:gd name="T5" fmla="*/ 22 h 89"/>
                <a:gd name="T6" fmla="*/ 288 w 302"/>
                <a:gd name="T7" fmla="*/ 31 h 89"/>
                <a:gd name="T8" fmla="*/ 296 w 302"/>
                <a:gd name="T9" fmla="*/ 39 h 89"/>
                <a:gd name="T10" fmla="*/ 296 w 302"/>
                <a:gd name="T11" fmla="*/ 51 h 89"/>
                <a:gd name="T12" fmla="*/ 288 w 302"/>
                <a:gd name="T13" fmla="*/ 60 h 89"/>
                <a:gd name="T14" fmla="*/ 281 w 302"/>
                <a:gd name="T15" fmla="*/ 68 h 89"/>
                <a:gd name="T16" fmla="*/ 281 w 302"/>
                <a:gd name="T17" fmla="*/ 74 h 89"/>
                <a:gd name="T18" fmla="*/ 273 w 302"/>
                <a:gd name="T19" fmla="*/ 82 h 89"/>
                <a:gd name="T20" fmla="*/ 15 w 302"/>
                <a:gd name="T21" fmla="*/ 82 h 89"/>
                <a:gd name="T22" fmla="*/ 7 w 302"/>
                <a:gd name="T23" fmla="*/ 74 h 89"/>
                <a:gd name="T24" fmla="*/ 7 w 302"/>
                <a:gd name="T25" fmla="*/ 15 h 89"/>
                <a:gd name="T26" fmla="*/ 15 w 302"/>
                <a:gd name="T27" fmla="*/ 7 h 89"/>
                <a:gd name="T28" fmla="*/ 273 w 302"/>
                <a:gd name="T29" fmla="*/ 7 h 89"/>
                <a:gd name="T30" fmla="*/ 273 w 302"/>
                <a:gd name="T31" fmla="*/ 0 h 89"/>
                <a:gd name="T32" fmla="*/ 15 w 302"/>
                <a:gd name="T33" fmla="*/ 0 h 89"/>
                <a:gd name="T34" fmla="*/ 0 w 302"/>
                <a:gd name="T35" fmla="*/ 15 h 89"/>
                <a:gd name="T36" fmla="*/ 0 w 302"/>
                <a:gd name="T37" fmla="*/ 74 h 89"/>
                <a:gd name="T38" fmla="*/ 15 w 302"/>
                <a:gd name="T39" fmla="*/ 89 h 89"/>
                <a:gd name="T40" fmla="*/ 273 w 302"/>
                <a:gd name="T41" fmla="*/ 89 h 89"/>
                <a:gd name="T42" fmla="*/ 287 w 302"/>
                <a:gd name="T43" fmla="*/ 74 h 89"/>
                <a:gd name="T44" fmla="*/ 287 w 302"/>
                <a:gd name="T45" fmla="*/ 68 h 89"/>
                <a:gd name="T46" fmla="*/ 288 w 302"/>
                <a:gd name="T47" fmla="*/ 66 h 89"/>
                <a:gd name="T48" fmla="*/ 302 w 302"/>
                <a:gd name="T49" fmla="*/ 51 h 89"/>
                <a:gd name="T50" fmla="*/ 302 w 302"/>
                <a:gd name="T51" fmla="*/ 39 h 89"/>
                <a:gd name="T52" fmla="*/ 288 w 302"/>
                <a:gd name="T53" fmla="*/ 25 h 89"/>
                <a:gd name="T54" fmla="*/ 287 w 302"/>
                <a:gd name="T55" fmla="*/ 22 h 89"/>
                <a:gd name="T56" fmla="*/ 287 w 302"/>
                <a:gd name="T57" fmla="*/ 15 h 89"/>
                <a:gd name="T58" fmla="*/ 273 w 302"/>
                <a:gd name="T59" fmla="*/ 0 h 8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2"/>
                <a:gd name="T91" fmla="*/ 0 h 89"/>
                <a:gd name="T92" fmla="*/ 302 w 302"/>
                <a:gd name="T93" fmla="*/ 89 h 8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2" h="89">
                  <a:moveTo>
                    <a:pt x="273" y="7"/>
                  </a:moveTo>
                  <a:cubicBezTo>
                    <a:pt x="277" y="7"/>
                    <a:pt x="281" y="10"/>
                    <a:pt x="281" y="15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7"/>
                    <a:pt x="284" y="31"/>
                    <a:pt x="288" y="31"/>
                  </a:cubicBezTo>
                  <a:cubicBezTo>
                    <a:pt x="292" y="31"/>
                    <a:pt x="296" y="34"/>
                    <a:pt x="296" y="39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6"/>
                    <a:pt x="292" y="60"/>
                    <a:pt x="288" y="60"/>
                  </a:cubicBezTo>
                  <a:cubicBezTo>
                    <a:pt x="284" y="60"/>
                    <a:pt x="281" y="63"/>
                    <a:pt x="281" y="68"/>
                  </a:cubicBezTo>
                  <a:cubicBezTo>
                    <a:pt x="281" y="74"/>
                    <a:pt x="281" y="74"/>
                    <a:pt x="281" y="74"/>
                  </a:cubicBezTo>
                  <a:cubicBezTo>
                    <a:pt x="281" y="79"/>
                    <a:pt x="277" y="82"/>
                    <a:pt x="273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0" y="82"/>
                    <a:pt x="7" y="79"/>
                    <a:pt x="7" y="7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273" y="7"/>
                    <a:pt x="273" y="7"/>
                    <a:pt x="273" y="7"/>
                  </a:cubicBezTo>
                  <a:moveTo>
                    <a:pt x="27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2"/>
                    <a:pt x="7" y="89"/>
                    <a:pt x="15" y="89"/>
                  </a:cubicBezTo>
                  <a:cubicBezTo>
                    <a:pt x="273" y="89"/>
                    <a:pt x="273" y="89"/>
                    <a:pt x="273" y="89"/>
                  </a:cubicBezTo>
                  <a:cubicBezTo>
                    <a:pt x="281" y="89"/>
                    <a:pt x="287" y="82"/>
                    <a:pt x="287" y="74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7" y="67"/>
                    <a:pt x="288" y="66"/>
                    <a:pt x="288" y="66"/>
                  </a:cubicBezTo>
                  <a:cubicBezTo>
                    <a:pt x="296" y="66"/>
                    <a:pt x="302" y="59"/>
                    <a:pt x="302" y="51"/>
                  </a:cubicBezTo>
                  <a:cubicBezTo>
                    <a:pt x="302" y="39"/>
                    <a:pt x="302" y="39"/>
                    <a:pt x="302" y="39"/>
                  </a:cubicBezTo>
                  <a:cubicBezTo>
                    <a:pt x="302" y="31"/>
                    <a:pt x="296" y="25"/>
                    <a:pt x="288" y="25"/>
                  </a:cubicBezTo>
                  <a:cubicBezTo>
                    <a:pt x="288" y="25"/>
                    <a:pt x="287" y="24"/>
                    <a:pt x="287" y="22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7" y="7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" name="Rectangle 364"/>
            <p:cNvSpPr>
              <a:spLocks noChangeArrowheads="1"/>
            </p:cNvSpPr>
            <p:nvPr/>
          </p:nvSpPr>
          <p:spPr bwMode="auto">
            <a:xfrm>
              <a:off x="1553354" y="2232304"/>
              <a:ext cx="645584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" name="Rectangle 365"/>
            <p:cNvSpPr>
              <a:spLocks noChangeArrowheads="1"/>
            </p:cNvSpPr>
            <p:nvPr/>
          </p:nvSpPr>
          <p:spPr bwMode="auto">
            <a:xfrm>
              <a:off x="2243387" y="2232304"/>
              <a:ext cx="660400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" name="Rectangle 366"/>
            <p:cNvSpPr>
              <a:spLocks noChangeArrowheads="1"/>
            </p:cNvSpPr>
            <p:nvPr/>
          </p:nvSpPr>
          <p:spPr bwMode="auto">
            <a:xfrm>
              <a:off x="2946122" y="2232304"/>
              <a:ext cx="649817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" name="Rectangle 367"/>
            <p:cNvSpPr>
              <a:spLocks noChangeArrowheads="1"/>
            </p:cNvSpPr>
            <p:nvPr/>
          </p:nvSpPr>
          <p:spPr bwMode="auto">
            <a:xfrm>
              <a:off x="3638271" y="2232304"/>
              <a:ext cx="658283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97104" y="3023920"/>
            <a:ext cx="2240719" cy="450583"/>
            <a:chOff x="1364971" y="3195385"/>
            <a:chExt cx="3316816" cy="882651"/>
          </a:xfrm>
        </p:grpSpPr>
        <p:sp>
          <p:nvSpPr>
            <p:cNvPr id="14" name="Freeform 368"/>
            <p:cNvSpPr>
              <a:spLocks noEditPoints="1" noChangeArrowheads="1"/>
            </p:cNvSpPr>
            <p:nvPr/>
          </p:nvSpPr>
          <p:spPr bwMode="auto">
            <a:xfrm>
              <a:off x="1364971" y="3195385"/>
              <a:ext cx="3316816" cy="882651"/>
            </a:xfrm>
            <a:custGeom>
              <a:avLst/>
              <a:gdLst>
                <a:gd name="T0" fmla="*/ 273 w 302"/>
                <a:gd name="T1" fmla="*/ 6 h 88"/>
                <a:gd name="T2" fmla="*/ 281 w 302"/>
                <a:gd name="T3" fmla="*/ 14 h 88"/>
                <a:gd name="T4" fmla="*/ 281 w 302"/>
                <a:gd name="T5" fmla="*/ 22 h 88"/>
                <a:gd name="T6" fmla="*/ 288 w 302"/>
                <a:gd name="T7" fmla="*/ 30 h 88"/>
                <a:gd name="T8" fmla="*/ 296 w 302"/>
                <a:gd name="T9" fmla="*/ 38 h 88"/>
                <a:gd name="T10" fmla="*/ 296 w 302"/>
                <a:gd name="T11" fmla="*/ 51 h 88"/>
                <a:gd name="T12" fmla="*/ 288 w 302"/>
                <a:gd name="T13" fmla="*/ 59 h 88"/>
                <a:gd name="T14" fmla="*/ 281 w 302"/>
                <a:gd name="T15" fmla="*/ 67 h 88"/>
                <a:gd name="T16" fmla="*/ 281 w 302"/>
                <a:gd name="T17" fmla="*/ 73 h 88"/>
                <a:gd name="T18" fmla="*/ 273 w 302"/>
                <a:gd name="T19" fmla="*/ 82 h 88"/>
                <a:gd name="T20" fmla="*/ 15 w 302"/>
                <a:gd name="T21" fmla="*/ 82 h 88"/>
                <a:gd name="T22" fmla="*/ 7 w 302"/>
                <a:gd name="T23" fmla="*/ 73 h 88"/>
                <a:gd name="T24" fmla="*/ 7 w 302"/>
                <a:gd name="T25" fmla="*/ 14 h 88"/>
                <a:gd name="T26" fmla="*/ 15 w 302"/>
                <a:gd name="T27" fmla="*/ 6 h 88"/>
                <a:gd name="T28" fmla="*/ 273 w 302"/>
                <a:gd name="T29" fmla="*/ 6 h 88"/>
                <a:gd name="T30" fmla="*/ 273 w 302"/>
                <a:gd name="T31" fmla="*/ 0 h 88"/>
                <a:gd name="T32" fmla="*/ 15 w 302"/>
                <a:gd name="T33" fmla="*/ 0 h 88"/>
                <a:gd name="T34" fmla="*/ 0 w 302"/>
                <a:gd name="T35" fmla="*/ 14 h 88"/>
                <a:gd name="T36" fmla="*/ 0 w 302"/>
                <a:gd name="T37" fmla="*/ 73 h 88"/>
                <a:gd name="T38" fmla="*/ 15 w 302"/>
                <a:gd name="T39" fmla="*/ 88 h 88"/>
                <a:gd name="T40" fmla="*/ 273 w 302"/>
                <a:gd name="T41" fmla="*/ 88 h 88"/>
                <a:gd name="T42" fmla="*/ 287 w 302"/>
                <a:gd name="T43" fmla="*/ 73 h 88"/>
                <a:gd name="T44" fmla="*/ 287 w 302"/>
                <a:gd name="T45" fmla="*/ 67 h 88"/>
                <a:gd name="T46" fmla="*/ 288 w 302"/>
                <a:gd name="T47" fmla="*/ 65 h 88"/>
                <a:gd name="T48" fmla="*/ 302 w 302"/>
                <a:gd name="T49" fmla="*/ 51 h 88"/>
                <a:gd name="T50" fmla="*/ 302 w 302"/>
                <a:gd name="T51" fmla="*/ 38 h 88"/>
                <a:gd name="T52" fmla="*/ 288 w 302"/>
                <a:gd name="T53" fmla="*/ 24 h 88"/>
                <a:gd name="T54" fmla="*/ 287 w 302"/>
                <a:gd name="T55" fmla="*/ 22 h 88"/>
                <a:gd name="T56" fmla="*/ 287 w 302"/>
                <a:gd name="T57" fmla="*/ 14 h 88"/>
                <a:gd name="T58" fmla="*/ 273 w 302"/>
                <a:gd name="T59" fmla="*/ 0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2"/>
                <a:gd name="T91" fmla="*/ 0 h 88"/>
                <a:gd name="T92" fmla="*/ 302 w 302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2" h="88">
                  <a:moveTo>
                    <a:pt x="273" y="6"/>
                  </a:moveTo>
                  <a:cubicBezTo>
                    <a:pt x="277" y="6"/>
                    <a:pt x="281" y="10"/>
                    <a:pt x="281" y="14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6"/>
                    <a:pt x="284" y="30"/>
                    <a:pt x="288" y="30"/>
                  </a:cubicBezTo>
                  <a:cubicBezTo>
                    <a:pt x="292" y="30"/>
                    <a:pt x="296" y="34"/>
                    <a:pt x="296" y="38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5"/>
                    <a:pt x="292" y="59"/>
                    <a:pt x="288" y="59"/>
                  </a:cubicBezTo>
                  <a:cubicBezTo>
                    <a:pt x="284" y="59"/>
                    <a:pt x="281" y="63"/>
                    <a:pt x="281" y="67"/>
                  </a:cubicBezTo>
                  <a:cubicBezTo>
                    <a:pt x="281" y="73"/>
                    <a:pt x="281" y="73"/>
                    <a:pt x="281" y="73"/>
                  </a:cubicBezTo>
                  <a:cubicBezTo>
                    <a:pt x="281" y="78"/>
                    <a:pt x="277" y="82"/>
                    <a:pt x="273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0" y="82"/>
                    <a:pt x="7" y="78"/>
                    <a:pt x="7" y="7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0"/>
                    <a:pt x="10" y="6"/>
                    <a:pt x="15" y="6"/>
                  </a:cubicBezTo>
                  <a:cubicBezTo>
                    <a:pt x="273" y="6"/>
                    <a:pt x="273" y="6"/>
                    <a:pt x="273" y="6"/>
                  </a:cubicBezTo>
                  <a:moveTo>
                    <a:pt x="27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1"/>
                    <a:pt x="7" y="88"/>
                    <a:pt x="15" y="88"/>
                  </a:cubicBezTo>
                  <a:cubicBezTo>
                    <a:pt x="273" y="88"/>
                    <a:pt x="273" y="88"/>
                    <a:pt x="273" y="88"/>
                  </a:cubicBezTo>
                  <a:cubicBezTo>
                    <a:pt x="281" y="88"/>
                    <a:pt x="287" y="81"/>
                    <a:pt x="287" y="73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6"/>
                    <a:pt x="288" y="65"/>
                    <a:pt x="288" y="65"/>
                  </a:cubicBezTo>
                  <a:cubicBezTo>
                    <a:pt x="296" y="65"/>
                    <a:pt x="302" y="59"/>
                    <a:pt x="302" y="51"/>
                  </a:cubicBezTo>
                  <a:cubicBezTo>
                    <a:pt x="302" y="38"/>
                    <a:pt x="302" y="38"/>
                    <a:pt x="302" y="38"/>
                  </a:cubicBezTo>
                  <a:cubicBezTo>
                    <a:pt x="302" y="30"/>
                    <a:pt x="296" y="24"/>
                    <a:pt x="288" y="24"/>
                  </a:cubicBezTo>
                  <a:cubicBezTo>
                    <a:pt x="288" y="24"/>
                    <a:pt x="287" y="23"/>
                    <a:pt x="287" y="22"/>
                  </a:cubicBezTo>
                  <a:cubicBezTo>
                    <a:pt x="287" y="14"/>
                    <a:pt x="287" y="14"/>
                    <a:pt x="287" y="14"/>
                  </a:cubicBezTo>
                  <a:cubicBezTo>
                    <a:pt x="287" y="6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Rectangle 369"/>
            <p:cNvSpPr>
              <a:spLocks noChangeArrowheads="1"/>
            </p:cNvSpPr>
            <p:nvPr/>
          </p:nvSpPr>
          <p:spPr bwMode="auto">
            <a:xfrm>
              <a:off x="1553354" y="3356253"/>
              <a:ext cx="645584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370"/>
            <p:cNvSpPr>
              <a:spLocks noChangeArrowheads="1"/>
            </p:cNvSpPr>
            <p:nvPr/>
          </p:nvSpPr>
          <p:spPr bwMode="auto">
            <a:xfrm>
              <a:off x="2243387" y="3356253"/>
              <a:ext cx="660400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371"/>
            <p:cNvSpPr>
              <a:spLocks noChangeArrowheads="1"/>
            </p:cNvSpPr>
            <p:nvPr/>
          </p:nvSpPr>
          <p:spPr bwMode="auto">
            <a:xfrm>
              <a:off x="2946122" y="3356253"/>
              <a:ext cx="649817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" name="Rectangle 372"/>
            <p:cNvSpPr>
              <a:spLocks noChangeArrowheads="1"/>
            </p:cNvSpPr>
            <p:nvPr/>
          </p:nvSpPr>
          <p:spPr bwMode="auto">
            <a:xfrm>
              <a:off x="3638271" y="3356253"/>
              <a:ext cx="658283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97104" y="3911946"/>
            <a:ext cx="2240719" cy="450583"/>
            <a:chOff x="1364971" y="5424237"/>
            <a:chExt cx="3316816" cy="882649"/>
          </a:xfrm>
        </p:grpSpPr>
        <p:sp>
          <p:nvSpPr>
            <p:cNvPr id="26" name="Freeform 378"/>
            <p:cNvSpPr>
              <a:spLocks noEditPoints="1" noChangeArrowheads="1"/>
            </p:cNvSpPr>
            <p:nvPr/>
          </p:nvSpPr>
          <p:spPr bwMode="auto">
            <a:xfrm>
              <a:off x="1364971" y="5424237"/>
              <a:ext cx="3316816" cy="882649"/>
            </a:xfrm>
            <a:custGeom>
              <a:avLst/>
              <a:gdLst>
                <a:gd name="T0" fmla="*/ 273 w 302"/>
                <a:gd name="T1" fmla="*/ 6 h 88"/>
                <a:gd name="T2" fmla="*/ 281 w 302"/>
                <a:gd name="T3" fmla="*/ 14 h 88"/>
                <a:gd name="T4" fmla="*/ 281 w 302"/>
                <a:gd name="T5" fmla="*/ 22 h 88"/>
                <a:gd name="T6" fmla="*/ 288 w 302"/>
                <a:gd name="T7" fmla="*/ 30 h 88"/>
                <a:gd name="T8" fmla="*/ 296 w 302"/>
                <a:gd name="T9" fmla="*/ 38 h 88"/>
                <a:gd name="T10" fmla="*/ 296 w 302"/>
                <a:gd name="T11" fmla="*/ 51 h 88"/>
                <a:gd name="T12" fmla="*/ 288 w 302"/>
                <a:gd name="T13" fmla="*/ 59 h 88"/>
                <a:gd name="T14" fmla="*/ 281 w 302"/>
                <a:gd name="T15" fmla="*/ 67 h 88"/>
                <a:gd name="T16" fmla="*/ 281 w 302"/>
                <a:gd name="T17" fmla="*/ 73 h 88"/>
                <a:gd name="T18" fmla="*/ 273 w 302"/>
                <a:gd name="T19" fmla="*/ 82 h 88"/>
                <a:gd name="T20" fmla="*/ 15 w 302"/>
                <a:gd name="T21" fmla="*/ 82 h 88"/>
                <a:gd name="T22" fmla="*/ 7 w 302"/>
                <a:gd name="T23" fmla="*/ 73 h 88"/>
                <a:gd name="T24" fmla="*/ 7 w 302"/>
                <a:gd name="T25" fmla="*/ 14 h 88"/>
                <a:gd name="T26" fmla="*/ 15 w 302"/>
                <a:gd name="T27" fmla="*/ 6 h 88"/>
                <a:gd name="T28" fmla="*/ 273 w 302"/>
                <a:gd name="T29" fmla="*/ 6 h 88"/>
                <a:gd name="T30" fmla="*/ 273 w 302"/>
                <a:gd name="T31" fmla="*/ 0 h 88"/>
                <a:gd name="T32" fmla="*/ 15 w 302"/>
                <a:gd name="T33" fmla="*/ 0 h 88"/>
                <a:gd name="T34" fmla="*/ 0 w 302"/>
                <a:gd name="T35" fmla="*/ 14 h 88"/>
                <a:gd name="T36" fmla="*/ 0 w 302"/>
                <a:gd name="T37" fmla="*/ 73 h 88"/>
                <a:gd name="T38" fmla="*/ 15 w 302"/>
                <a:gd name="T39" fmla="*/ 88 h 88"/>
                <a:gd name="T40" fmla="*/ 273 w 302"/>
                <a:gd name="T41" fmla="*/ 88 h 88"/>
                <a:gd name="T42" fmla="*/ 287 w 302"/>
                <a:gd name="T43" fmla="*/ 73 h 88"/>
                <a:gd name="T44" fmla="*/ 287 w 302"/>
                <a:gd name="T45" fmla="*/ 67 h 88"/>
                <a:gd name="T46" fmla="*/ 288 w 302"/>
                <a:gd name="T47" fmla="*/ 65 h 88"/>
                <a:gd name="T48" fmla="*/ 302 w 302"/>
                <a:gd name="T49" fmla="*/ 51 h 88"/>
                <a:gd name="T50" fmla="*/ 302 w 302"/>
                <a:gd name="T51" fmla="*/ 38 h 88"/>
                <a:gd name="T52" fmla="*/ 288 w 302"/>
                <a:gd name="T53" fmla="*/ 24 h 88"/>
                <a:gd name="T54" fmla="*/ 287 w 302"/>
                <a:gd name="T55" fmla="*/ 22 h 88"/>
                <a:gd name="T56" fmla="*/ 287 w 302"/>
                <a:gd name="T57" fmla="*/ 14 h 88"/>
                <a:gd name="T58" fmla="*/ 273 w 302"/>
                <a:gd name="T59" fmla="*/ 0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2"/>
                <a:gd name="T91" fmla="*/ 0 h 88"/>
                <a:gd name="T92" fmla="*/ 302 w 302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2" h="88">
                  <a:moveTo>
                    <a:pt x="273" y="6"/>
                  </a:moveTo>
                  <a:cubicBezTo>
                    <a:pt x="277" y="6"/>
                    <a:pt x="281" y="10"/>
                    <a:pt x="281" y="14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6"/>
                    <a:pt x="284" y="30"/>
                    <a:pt x="288" y="30"/>
                  </a:cubicBezTo>
                  <a:cubicBezTo>
                    <a:pt x="292" y="30"/>
                    <a:pt x="296" y="34"/>
                    <a:pt x="296" y="38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5"/>
                    <a:pt x="292" y="59"/>
                    <a:pt x="288" y="59"/>
                  </a:cubicBezTo>
                  <a:cubicBezTo>
                    <a:pt x="284" y="59"/>
                    <a:pt x="281" y="63"/>
                    <a:pt x="281" y="67"/>
                  </a:cubicBezTo>
                  <a:cubicBezTo>
                    <a:pt x="281" y="73"/>
                    <a:pt x="281" y="73"/>
                    <a:pt x="281" y="73"/>
                  </a:cubicBezTo>
                  <a:cubicBezTo>
                    <a:pt x="281" y="78"/>
                    <a:pt x="277" y="82"/>
                    <a:pt x="273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0" y="82"/>
                    <a:pt x="7" y="78"/>
                    <a:pt x="7" y="7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0"/>
                    <a:pt x="10" y="6"/>
                    <a:pt x="15" y="6"/>
                  </a:cubicBezTo>
                  <a:cubicBezTo>
                    <a:pt x="273" y="6"/>
                    <a:pt x="273" y="6"/>
                    <a:pt x="273" y="6"/>
                  </a:cubicBezTo>
                  <a:moveTo>
                    <a:pt x="27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1"/>
                    <a:pt x="7" y="88"/>
                    <a:pt x="15" y="88"/>
                  </a:cubicBezTo>
                  <a:cubicBezTo>
                    <a:pt x="273" y="88"/>
                    <a:pt x="273" y="88"/>
                    <a:pt x="273" y="88"/>
                  </a:cubicBezTo>
                  <a:cubicBezTo>
                    <a:pt x="281" y="88"/>
                    <a:pt x="287" y="81"/>
                    <a:pt x="287" y="73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6"/>
                    <a:pt x="288" y="65"/>
                    <a:pt x="288" y="65"/>
                  </a:cubicBezTo>
                  <a:cubicBezTo>
                    <a:pt x="296" y="65"/>
                    <a:pt x="302" y="59"/>
                    <a:pt x="302" y="51"/>
                  </a:cubicBezTo>
                  <a:cubicBezTo>
                    <a:pt x="302" y="38"/>
                    <a:pt x="302" y="38"/>
                    <a:pt x="302" y="38"/>
                  </a:cubicBezTo>
                  <a:cubicBezTo>
                    <a:pt x="302" y="30"/>
                    <a:pt x="296" y="24"/>
                    <a:pt x="288" y="24"/>
                  </a:cubicBezTo>
                  <a:cubicBezTo>
                    <a:pt x="288" y="24"/>
                    <a:pt x="287" y="23"/>
                    <a:pt x="287" y="22"/>
                  </a:cubicBezTo>
                  <a:cubicBezTo>
                    <a:pt x="287" y="14"/>
                    <a:pt x="287" y="14"/>
                    <a:pt x="287" y="14"/>
                  </a:cubicBezTo>
                  <a:cubicBezTo>
                    <a:pt x="287" y="6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7" name="Rectangle 379"/>
            <p:cNvSpPr>
              <a:spLocks noChangeArrowheads="1"/>
            </p:cNvSpPr>
            <p:nvPr/>
          </p:nvSpPr>
          <p:spPr bwMode="auto">
            <a:xfrm>
              <a:off x="1553354" y="5585103"/>
              <a:ext cx="645584" cy="560916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Rectangle 380"/>
            <p:cNvSpPr>
              <a:spLocks noChangeArrowheads="1"/>
            </p:cNvSpPr>
            <p:nvPr/>
          </p:nvSpPr>
          <p:spPr bwMode="auto">
            <a:xfrm>
              <a:off x="2243387" y="5585103"/>
              <a:ext cx="660400" cy="560916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Rectangle 381"/>
            <p:cNvSpPr>
              <a:spLocks noChangeArrowheads="1"/>
            </p:cNvSpPr>
            <p:nvPr/>
          </p:nvSpPr>
          <p:spPr bwMode="auto">
            <a:xfrm>
              <a:off x="2946122" y="5585103"/>
              <a:ext cx="649817" cy="560916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382"/>
            <p:cNvSpPr>
              <a:spLocks noChangeArrowheads="1"/>
            </p:cNvSpPr>
            <p:nvPr/>
          </p:nvSpPr>
          <p:spPr bwMode="auto">
            <a:xfrm>
              <a:off x="3638271" y="5585103"/>
              <a:ext cx="658283" cy="560916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TextBox 26"/>
          <p:cNvSpPr txBox="1"/>
          <p:nvPr/>
        </p:nvSpPr>
        <p:spPr>
          <a:xfrm>
            <a:off x="3912538" y="2187553"/>
            <a:ext cx="84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92F2F"/>
                </a:solidFill>
                <a:cs typeface="+mn-ea"/>
                <a:sym typeface="+mn-lt"/>
              </a:rPr>
              <a:t>23%</a:t>
            </a:r>
            <a:endParaRPr lang="zh-CN" altLang="en-US" b="1" dirty="0">
              <a:solidFill>
                <a:srgbClr val="392F2F"/>
              </a:solidFill>
              <a:cs typeface="+mn-ea"/>
              <a:sym typeface="+mn-lt"/>
            </a:endParaRPr>
          </a:p>
        </p:txBody>
      </p:sp>
      <p:sp>
        <p:nvSpPr>
          <p:cNvPr id="32" name="TextBox 27"/>
          <p:cNvSpPr txBox="1"/>
          <p:nvPr/>
        </p:nvSpPr>
        <p:spPr>
          <a:xfrm>
            <a:off x="3912538" y="3106041"/>
            <a:ext cx="152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92F2F"/>
                </a:solidFill>
                <a:cs typeface="+mn-ea"/>
                <a:sym typeface="+mn-lt"/>
              </a:rPr>
              <a:t>75%</a:t>
            </a:r>
            <a:endParaRPr lang="zh-CN" altLang="en-US" b="1" dirty="0">
              <a:solidFill>
                <a:srgbClr val="392F2F"/>
              </a:solidFill>
              <a:cs typeface="+mn-ea"/>
              <a:sym typeface="+mn-lt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3955737" y="3969114"/>
            <a:ext cx="142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92F2F"/>
                </a:solidFill>
                <a:cs typeface="+mn-ea"/>
                <a:sym typeface="+mn-lt"/>
              </a:rPr>
              <a:t>25%</a:t>
            </a:r>
            <a:endParaRPr lang="zh-CN" altLang="en-US" b="1" dirty="0">
              <a:solidFill>
                <a:srgbClr val="392F2F"/>
              </a:solidFill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1749C30-2790-42A4-AD7F-6AE9CB1354FF}"/>
              </a:ext>
            </a:extLst>
          </p:cNvPr>
          <p:cNvGrpSpPr/>
          <p:nvPr/>
        </p:nvGrpSpPr>
        <p:grpSpPr>
          <a:xfrm>
            <a:off x="1594884" y="4735111"/>
            <a:ext cx="2190987" cy="450583"/>
            <a:chOff x="1364971" y="2060853"/>
            <a:chExt cx="3316816" cy="893233"/>
          </a:xfrm>
        </p:grpSpPr>
        <p:sp>
          <p:nvSpPr>
            <p:cNvPr id="40" name="Freeform 363">
              <a:extLst>
                <a:ext uri="{FF2B5EF4-FFF2-40B4-BE49-F238E27FC236}">
                  <a16:creationId xmlns:a16="http://schemas.microsoft.com/office/drawing/2014/main" id="{58D22154-79FD-4DDA-A9E1-A7E9C2557FC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64971" y="2060853"/>
              <a:ext cx="3316816" cy="893233"/>
            </a:xfrm>
            <a:custGeom>
              <a:avLst/>
              <a:gdLst>
                <a:gd name="T0" fmla="*/ 273 w 302"/>
                <a:gd name="T1" fmla="*/ 7 h 89"/>
                <a:gd name="T2" fmla="*/ 281 w 302"/>
                <a:gd name="T3" fmla="*/ 15 h 89"/>
                <a:gd name="T4" fmla="*/ 281 w 302"/>
                <a:gd name="T5" fmla="*/ 22 h 89"/>
                <a:gd name="T6" fmla="*/ 288 w 302"/>
                <a:gd name="T7" fmla="*/ 31 h 89"/>
                <a:gd name="T8" fmla="*/ 296 w 302"/>
                <a:gd name="T9" fmla="*/ 39 h 89"/>
                <a:gd name="T10" fmla="*/ 296 w 302"/>
                <a:gd name="T11" fmla="*/ 51 h 89"/>
                <a:gd name="T12" fmla="*/ 288 w 302"/>
                <a:gd name="T13" fmla="*/ 60 h 89"/>
                <a:gd name="T14" fmla="*/ 281 w 302"/>
                <a:gd name="T15" fmla="*/ 68 h 89"/>
                <a:gd name="T16" fmla="*/ 281 w 302"/>
                <a:gd name="T17" fmla="*/ 74 h 89"/>
                <a:gd name="T18" fmla="*/ 273 w 302"/>
                <a:gd name="T19" fmla="*/ 82 h 89"/>
                <a:gd name="T20" fmla="*/ 15 w 302"/>
                <a:gd name="T21" fmla="*/ 82 h 89"/>
                <a:gd name="T22" fmla="*/ 7 w 302"/>
                <a:gd name="T23" fmla="*/ 74 h 89"/>
                <a:gd name="T24" fmla="*/ 7 w 302"/>
                <a:gd name="T25" fmla="*/ 15 h 89"/>
                <a:gd name="T26" fmla="*/ 15 w 302"/>
                <a:gd name="T27" fmla="*/ 7 h 89"/>
                <a:gd name="T28" fmla="*/ 273 w 302"/>
                <a:gd name="T29" fmla="*/ 7 h 89"/>
                <a:gd name="T30" fmla="*/ 273 w 302"/>
                <a:gd name="T31" fmla="*/ 0 h 89"/>
                <a:gd name="T32" fmla="*/ 15 w 302"/>
                <a:gd name="T33" fmla="*/ 0 h 89"/>
                <a:gd name="T34" fmla="*/ 0 w 302"/>
                <a:gd name="T35" fmla="*/ 15 h 89"/>
                <a:gd name="T36" fmla="*/ 0 w 302"/>
                <a:gd name="T37" fmla="*/ 74 h 89"/>
                <a:gd name="T38" fmla="*/ 15 w 302"/>
                <a:gd name="T39" fmla="*/ 89 h 89"/>
                <a:gd name="T40" fmla="*/ 273 w 302"/>
                <a:gd name="T41" fmla="*/ 89 h 89"/>
                <a:gd name="T42" fmla="*/ 287 w 302"/>
                <a:gd name="T43" fmla="*/ 74 h 89"/>
                <a:gd name="T44" fmla="*/ 287 w 302"/>
                <a:gd name="T45" fmla="*/ 68 h 89"/>
                <a:gd name="T46" fmla="*/ 288 w 302"/>
                <a:gd name="T47" fmla="*/ 66 h 89"/>
                <a:gd name="T48" fmla="*/ 302 w 302"/>
                <a:gd name="T49" fmla="*/ 51 h 89"/>
                <a:gd name="T50" fmla="*/ 302 w 302"/>
                <a:gd name="T51" fmla="*/ 39 h 89"/>
                <a:gd name="T52" fmla="*/ 288 w 302"/>
                <a:gd name="T53" fmla="*/ 25 h 89"/>
                <a:gd name="T54" fmla="*/ 287 w 302"/>
                <a:gd name="T55" fmla="*/ 22 h 89"/>
                <a:gd name="T56" fmla="*/ 287 w 302"/>
                <a:gd name="T57" fmla="*/ 15 h 89"/>
                <a:gd name="T58" fmla="*/ 273 w 302"/>
                <a:gd name="T59" fmla="*/ 0 h 8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2"/>
                <a:gd name="T91" fmla="*/ 0 h 89"/>
                <a:gd name="T92" fmla="*/ 302 w 302"/>
                <a:gd name="T93" fmla="*/ 89 h 8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2" h="89">
                  <a:moveTo>
                    <a:pt x="273" y="7"/>
                  </a:moveTo>
                  <a:cubicBezTo>
                    <a:pt x="277" y="7"/>
                    <a:pt x="281" y="10"/>
                    <a:pt x="281" y="15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7"/>
                    <a:pt x="284" y="31"/>
                    <a:pt x="288" y="31"/>
                  </a:cubicBezTo>
                  <a:cubicBezTo>
                    <a:pt x="292" y="31"/>
                    <a:pt x="296" y="34"/>
                    <a:pt x="296" y="39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6"/>
                    <a:pt x="292" y="60"/>
                    <a:pt x="288" y="60"/>
                  </a:cubicBezTo>
                  <a:cubicBezTo>
                    <a:pt x="284" y="60"/>
                    <a:pt x="281" y="63"/>
                    <a:pt x="281" y="68"/>
                  </a:cubicBezTo>
                  <a:cubicBezTo>
                    <a:pt x="281" y="74"/>
                    <a:pt x="281" y="74"/>
                    <a:pt x="281" y="74"/>
                  </a:cubicBezTo>
                  <a:cubicBezTo>
                    <a:pt x="281" y="79"/>
                    <a:pt x="277" y="82"/>
                    <a:pt x="273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0" y="82"/>
                    <a:pt x="7" y="79"/>
                    <a:pt x="7" y="7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0"/>
                    <a:pt x="10" y="7"/>
                    <a:pt x="15" y="7"/>
                  </a:cubicBezTo>
                  <a:cubicBezTo>
                    <a:pt x="273" y="7"/>
                    <a:pt x="273" y="7"/>
                    <a:pt x="273" y="7"/>
                  </a:cubicBezTo>
                  <a:moveTo>
                    <a:pt x="27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2"/>
                    <a:pt x="7" y="89"/>
                    <a:pt x="15" y="89"/>
                  </a:cubicBezTo>
                  <a:cubicBezTo>
                    <a:pt x="273" y="89"/>
                    <a:pt x="273" y="89"/>
                    <a:pt x="273" y="89"/>
                  </a:cubicBezTo>
                  <a:cubicBezTo>
                    <a:pt x="281" y="89"/>
                    <a:pt x="287" y="82"/>
                    <a:pt x="287" y="74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7" y="67"/>
                    <a:pt x="288" y="66"/>
                    <a:pt x="288" y="66"/>
                  </a:cubicBezTo>
                  <a:cubicBezTo>
                    <a:pt x="296" y="66"/>
                    <a:pt x="302" y="59"/>
                    <a:pt x="302" y="51"/>
                  </a:cubicBezTo>
                  <a:cubicBezTo>
                    <a:pt x="302" y="39"/>
                    <a:pt x="302" y="39"/>
                    <a:pt x="302" y="39"/>
                  </a:cubicBezTo>
                  <a:cubicBezTo>
                    <a:pt x="302" y="31"/>
                    <a:pt x="296" y="25"/>
                    <a:pt x="288" y="25"/>
                  </a:cubicBezTo>
                  <a:cubicBezTo>
                    <a:pt x="288" y="25"/>
                    <a:pt x="287" y="24"/>
                    <a:pt x="287" y="22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7" y="7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1" name="Rectangle 364">
              <a:extLst>
                <a:ext uri="{FF2B5EF4-FFF2-40B4-BE49-F238E27FC236}">
                  <a16:creationId xmlns:a16="http://schemas.microsoft.com/office/drawing/2014/main" id="{D5EACAC3-B757-4A94-ADAC-9A08F7279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354" y="2232304"/>
              <a:ext cx="645584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2" name="Rectangle 365">
              <a:extLst>
                <a:ext uri="{FF2B5EF4-FFF2-40B4-BE49-F238E27FC236}">
                  <a16:creationId xmlns:a16="http://schemas.microsoft.com/office/drawing/2014/main" id="{741F0CA8-4A41-4BAA-990E-5BEB7A906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387" y="2232304"/>
              <a:ext cx="660400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3" name="Rectangle 366">
              <a:extLst>
                <a:ext uri="{FF2B5EF4-FFF2-40B4-BE49-F238E27FC236}">
                  <a16:creationId xmlns:a16="http://schemas.microsoft.com/office/drawing/2014/main" id="{1E5E4C61-4CEE-4B0A-828F-57B3309D9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122" y="2232304"/>
              <a:ext cx="649817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4" name="Rectangle 367">
              <a:extLst>
                <a:ext uri="{FF2B5EF4-FFF2-40B4-BE49-F238E27FC236}">
                  <a16:creationId xmlns:a16="http://schemas.microsoft.com/office/drawing/2014/main" id="{13E35003-0813-4880-B27D-F75D57FF6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271" y="2232304"/>
              <a:ext cx="658283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14BB598-02A4-4A1E-B07E-8B07B0B89AB1}"/>
              </a:ext>
            </a:extLst>
          </p:cNvPr>
          <p:cNvGrpSpPr/>
          <p:nvPr/>
        </p:nvGrpSpPr>
        <p:grpSpPr>
          <a:xfrm>
            <a:off x="1594884" y="5478197"/>
            <a:ext cx="2240719" cy="450583"/>
            <a:chOff x="1364971" y="3195385"/>
            <a:chExt cx="3316816" cy="882651"/>
          </a:xfrm>
        </p:grpSpPr>
        <p:sp>
          <p:nvSpPr>
            <p:cNvPr id="46" name="Freeform 368">
              <a:extLst>
                <a:ext uri="{FF2B5EF4-FFF2-40B4-BE49-F238E27FC236}">
                  <a16:creationId xmlns:a16="http://schemas.microsoft.com/office/drawing/2014/main" id="{FB0DBB5F-145A-4255-88B6-6B754B5D6F2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364971" y="3195385"/>
              <a:ext cx="3316816" cy="882651"/>
            </a:xfrm>
            <a:custGeom>
              <a:avLst/>
              <a:gdLst>
                <a:gd name="T0" fmla="*/ 273 w 302"/>
                <a:gd name="T1" fmla="*/ 6 h 88"/>
                <a:gd name="T2" fmla="*/ 281 w 302"/>
                <a:gd name="T3" fmla="*/ 14 h 88"/>
                <a:gd name="T4" fmla="*/ 281 w 302"/>
                <a:gd name="T5" fmla="*/ 22 h 88"/>
                <a:gd name="T6" fmla="*/ 288 w 302"/>
                <a:gd name="T7" fmla="*/ 30 h 88"/>
                <a:gd name="T8" fmla="*/ 296 w 302"/>
                <a:gd name="T9" fmla="*/ 38 h 88"/>
                <a:gd name="T10" fmla="*/ 296 w 302"/>
                <a:gd name="T11" fmla="*/ 51 h 88"/>
                <a:gd name="T12" fmla="*/ 288 w 302"/>
                <a:gd name="T13" fmla="*/ 59 h 88"/>
                <a:gd name="T14" fmla="*/ 281 w 302"/>
                <a:gd name="T15" fmla="*/ 67 h 88"/>
                <a:gd name="T16" fmla="*/ 281 w 302"/>
                <a:gd name="T17" fmla="*/ 73 h 88"/>
                <a:gd name="T18" fmla="*/ 273 w 302"/>
                <a:gd name="T19" fmla="*/ 82 h 88"/>
                <a:gd name="T20" fmla="*/ 15 w 302"/>
                <a:gd name="T21" fmla="*/ 82 h 88"/>
                <a:gd name="T22" fmla="*/ 7 w 302"/>
                <a:gd name="T23" fmla="*/ 73 h 88"/>
                <a:gd name="T24" fmla="*/ 7 w 302"/>
                <a:gd name="T25" fmla="*/ 14 h 88"/>
                <a:gd name="T26" fmla="*/ 15 w 302"/>
                <a:gd name="T27" fmla="*/ 6 h 88"/>
                <a:gd name="T28" fmla="*/ 273 w 302"/>
                <a:gd name="T29" fmla="*/ 6 h 88"/>
                <a:gd name="T30" fmla="*/ 273 w 302"/>
                <a:gd name="T31" fmla="*/ 0 h 88"/>
                <a:gd name="T32" fmla="*/ 15 w 302"/>
                <a:gd name="T33" fmla="*/ 0 h 88"/>
                <a:gd name="T34" fmla="*/ 0 w 302"/>
                <a:gd name="T35" fmla="*/ 14 h 88"/>
                <a:gd name="T36" fmla="*/ 0 w 302"/>
                <a:gd name="T37" fmla="*/ 73 h 88"/>
                <a:gd name="T38" fmla="*/ 15 w 302"/>
                <a:gd name="T39" fmla="*/ 88 h 88"/>
                <a:gd name="T40" fmla="*/ 273 w 302"/>
                <a:gd name="T41" fmla="*/ 88 h 88"/>
                <a:gd name="T42" fmla="*/ 287 w 302"/>
                <a:gd name="T43" fmla="*/ 73 h 88"/>
                <a:gd name="T44" fmla="*/ 287 w 302"/>
                <a:gd name="T45" fmla="*/ 67 h 88"/>
                <a:gd name="T46" fmla="*/ 288 w 302"/>
                <a:gd name="T47" fmla="*/ 65 h 88"/>
                <a:gd name="T48" fmla="*/ 302 w 302"/>
                <a:gd name="T49" fmla="*/ 51 h 88"/>
                <a:gd name="T50" fmla="*/ 302 w 302"/>
                <a:gd name="T51" fmla="*/ 38 h 88"/>
                <a:gd name="T52" fmla="*/ 288 w 302"/>
                <a:gd name="T53" fmla="*/ 24 h 88"/>
                <a:gd name="T54" fmla="*/ 287 w 302"/>
                <a:gd name="T55" fmla="*/ 22 h 88"/>
                <a:gd name="T56" fmla="*/ 287 w 302"/>
                <a:gd name="T57" fmla="*/ 14 h 88"/>
                <a:gd name="T58" fmla="*/ 273 w 302"/>
                <a:gd name="T59" fmla="*/ 0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2"/>
                <a:gd name="T91" fmla="*/ 0 h 88"/>
                <a:gd name="T92" fmla="*/ 302 w 302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2" h="88">
                  <a:moveTo>
                    <a:pt x="273" y="6"/>
                  </a:moveTo>
                  <a:cubicBezTo>
                    <a:pt x="277" y="6"/>
                    <a:pt x="281" y="10"/>
                    <a:pt x="281" y="14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6"/>
                    <a:pt x="284" y="30"/>
                    <a:pt x="288" y="30"/>
                  </a:cubicBezTo>
                  <a:cubicBezTo>
                    <a:pt x="292" y="30"/>
                    <a:pt x="296" y="34"/>
                    <a:pt x="296" y="38"/>
                  </a:cubicBezTo>
                  <a:cubicBezTo>
                    <a:pt x="296" y="51"/>
                    <a:pt x="296" y="51"/>
                    <a:pt x="296" y="51"/>
                  </a:cubicBezTo>
                  <a:cubicBezTo>
                    <a:pt x="296" y="55"/>
                    <a:pt x="292" y="59"/>
                    <a:pt x="288" y="59"/>
                  </a:cubicBezTo>
                  <a:cubicBezTo>
                    <a:pt x="284" y="59"/>
                    <a:pt x="281" y="63"/>
                    <a:pt x="281" y="67"/>
                  </a:cubicBezTo>
                  <a:cubicBezTo>
                    <a:pt x="281" y="73"/>
                    <a:pt x="281" y="73"/>
                    <a:pt x="281" y="73"/>
                  </a:cubicBezTo>
                  <a:cubicBezTo>
                    <a:pt x="281" y="78"/>
                    <a:pt x="277" y="82"/>
                    <a:pt x="273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0" y="82"/>
                    <a:pt x="7" y="78"/>
                    <a:pt x="7" y="7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0"/>
                    <a:pt x="10" y="6"/>
                    <a:pt x="15" y="6"/>
                  </a:cubicBezTo>
                  <a:cubicBezTo>
                    <a:pt x="273" y="6"/>
                    <a:pt x="273" y="6"/>
                    <a:pt x="273" y="6"/>
                  </a:cubicBezTo>
                  <a:moveTo>
                    <a:pt x="27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1"/>
                    <a:pt x="7" y="88"/>
                    <a:pt x="15" y="88"/>
                  </a:cubicBezTo>
                  <a:cubicBezTo>
                    <a:pt x="273" y="88"/>
                    <a:pt x="273" y="88"/>
                    <a:pt x="273" y="88"/>
                  </a:cubicBezTo>
                  <a:cubicBezTo>
                    <a:pt x="281" y="88"/>
                    <a:pt x="287" y="81"/>
                    <a:pt x="287" y="73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6"/>
                    <a:pt x="288" y="65"/>
                    <a:pt x="288" y="65"/>
                  </a:cubicBezTo>
                  <a:cubicBezTo>
                    <a:pt x="296" y="65"/>
                    <a:pt x="302" y="59"/>
                    <a:pt x="302" y="51"/>
                  </a:cubicBezTo>
                  <a:cubicBezTo>
                    <a:pt x="302" y="38"/>
                    <a:pt x="302" y="38"/>
                    <a:pt x="302" y="38"/>
                  </a:cubicBezTo>
                  <a:cubicBezTo>
                    <a:pt x="302" y="30"/>
                    <a:pt x="296" y="24"/>
                    <a:pt x="288" y="24"/>
                  </a:cubicBezTo>
                  <a:cubicBezTo>
                    <a:pt x="288" y="24"/>
                    <a:pt x="287" y="23"/>
                    <a:pt x="287" y="22"/>
                  </a:cubicBezTo>
                  <a:cubicBezTo>
                    <a:pt x="287" y="14"/>
                    <a:pt x="287" y="14"/>
                    <a:pt x="287" y="14"/>
                  </a:cubicBezTo>
                  <a:cubicBezTo>
                    <a:pt x="287" y="6"/>
                    <a:pt x="281" y="0"/>
                    <a:pt x="273" y="0"/>
                  </a:cubicBezTo>
                  <a:close/>
                </a:path>
              </a:pathLst>
            </a:cu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7" name="Rectangle 369">
              <a:extLst>
                <a:ext uri="{FF2B5EF4-FFF2-40B4-BE49-F238E27FC236}">
                  <a16:creationId xmlns:a16="http://schemas.microsoft.com/office/drawing/2014/main" id="{B4430F61-5882-40A7-AC9E-20C449365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354" y="3356253"/>
              <a:ext cx="645584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8" name="Rectangle 370">
              <a:extLst>
                <a:ext uri="{FF2B5EF4-FFF2-40B4-BE49-F238E27FC236}">
                  <a16:creationId xmlns:a16="http://schemas.microsoft.com/office/drawing/2014/main" id="{C27D1436-9860-42BE-B71F-96B326EA0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387" y="3356253"/>
              <a:ext cx="660400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9" name="Rectangle 371">
              <a:extLst>
                <a:ext uri="{FF2B5EF4-FFF2-40B4-BE49-F238E27FC236}">
                  <a16:creationId xmlns:a16="http://schemas.microsoft.com/office/drawing/2014/main" id="{D8368131-D197-4E22-AE65-F65B32E0F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122" y="3356253"/>
              <a:ext cx="649817" cy="563033"/>
            </a:xfrm>
            <a:prstGeom prst="rect">
              <a:avLst/>
            </a:prstGeom>
            <a:solidFill>
              <a:srgbClr val="262626"/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0" name="Rectangle 372">
              <a:extLst>
                <a:ext uri="{FF2B5EF4-FFF2-40B4-BE49-F238E27FC236}">
                  <a16:creationId xmlns:a16="http://schemas.microsoft.com/office/drawing/2014/main" id="{70010934-EF63-4B9B-A674-023BC67EB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8271" y="3356253"/>
              <a:ext cx="658283" cy="563033"/>
            </a:xfrm>
            <a:prstGeom prst="rect">
              <a:avLst/>
            </a:prstGeom>
            <a:solidFill>
              <a:srgbClr val="262626">
                <a:alpha val="40000"/>
              </a:srgbClr>
            </a:solidFill>
            <a:ln w="9525" cmpd="sng">
              <a:noFill/>
              <a:bevel/>
            </a:ln>
          </p:spPr>
          <p:txBody>
            <a:bodyPr/>
            <a:lstStyle/>
            <a:p>
              <a:endParaRPr lang="zh-CN" altLang="zh-CN" sz="2400" b="1" i="1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F233393-F0BF-478E-B9AB-ECFF8978563C}"/>
              </a:ext>
            </a:extLst>
          </p:cNvPr>
          <p:cNvSpPr txBox="1"/>
          <p:nvPr/>
        </p:nvSpPr>
        <p:spPr>
          <a:xfrm>
            <a:off x="3929726" y="478244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92F2F"/>
                </a:solidFill>
                <a:cs typeface="+mn-ea"/>
                <a:sym typeface="+mn-lt"/>
              </a:rPr>
              <a:t>50%</a:t>
            </a:r>
            <a:endParaRPr lang="zh-CN" altLang="en-US" b="1" dirty="0">
              <a:solidFill>
                <a:srgbClr val="392F2F"/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969E634-DEE0-4E4A-83B1-50604A4279C7}"/>
              </a:ext>
            </a:extLst>
          </p:cNvPr>
          <p:cNvSpPr txBox="1"/>
          <p:nvPr/>
        </p:nvSpPr>
        <p:spPr>
          <a:xfrm>
            <a:off x="3962868" y="554466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92F2F"/>
                </a:solidFill>
                <a:cs typeface="+mn-ea"/>
                <a:sym typeface="+mn-lt"/>
              </a:rPr>
              <a:t>75%</a:t>
            </a:r>
            <a:endParaRPr lang="zh-CN" altLang="en-US" b="1" dirty="0">
              <a:solidFill>
                <a:srgbClr val="392F2F"/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8A4959D-1897-4E80-B0E1-0F4A62569228}"/>
              </a:ext>
            </a:extLst>
          </p:cNvPr>
          <p:cNvSpPr txBox="1"/>
          <p:nvPr/>
        </p:nvSpPr>
        <p:spPr>
          <a:xfrm>
            <a:off x="4743802" y="2194266"/>
            <a:ext cx="415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1.开发平台及工具：Windows10|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IDEA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8E3A708-A665-4191-BBA6-B6822D5BB42B}"/>
              </a:ext>
            </a:extLst>
          </p:cNvPr>
          <p:cNvSpPr txBox="1"/>
          <p:nvPr/>
        </p:nvSpPr>
        <p:spPr>
          <a:xfrm>
            <a:off x="4754385" y="3120542"/>
            <a:ext cx="4543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2.涉及的编程语言：Java |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JSP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| JavaScript</a:t>
            </a:r>
          </a:p>
          <a:p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F858ACD-7132-4B3C-9855-713DC47F2F90}"/>
              </a:ext>
            </a:extLst>
          </p:cNvPr>
          <p:cNvSpPr txBox="1"/>
          <p:nvPr/>
        </p:nvSpPr>
        <p:spPr>
          <a:xfrm>
            <a:off x="4754385" y="4024529"/>
            <a:ext cx="539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3.涉及的框架技术：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Spring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| SpringMVC | 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Mybatis</a:t>
            </a:r>
            <a:endParaRPr lang="zh-CN" altLang="en-US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012C812-79D0-4DFC-AE0B-FC5136433E72}"/>
              </a:ext>
            </a:extLst>
          </p:cNvPr>
          <p:cNvSpPr txBox="1"/>
          <p:nvPr/>
        </p:nvSpPr>
        <p:spPr>
          <a:xfrm>
            <a:off x="4755845" y="4832187"/>
            <a:ext cx="487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4.其他技术：CSS | 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| Servlet | JQuery 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2D35058-98A0-436C-90E1-527590518360}"/>
              </a:ext>
            </a:extLst>
          </p:cNvPr>
          <p:cNvSpPr txBox="1"/>
          <p:nvPr/>
        </p:nvSpPr>
        <p:spPr>
          <a:xfrm>
            <a:off x="4743802" y="5602927"/>
            <a:ext cx="480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5.数据库：MySQL 服务器：Tomcat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66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9167878" y="3586618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215234" y="3657750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5275213" y="2949864"/>
            <a:ext cx="332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cs typeface="+mn-ea"/>
                <a:sym typeface="+mn-lt"/>
              </a:rPr>
              <a:t>小组分工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720540" y="2816446"/>
            <a:ext cx="841304" cy="841304"/>
            <a:chOff x="6016268" y="2883155"/>
            <a:chExt cx="841304" cy="841304"/>
          </a:xfrm>
        </p:grpSpPr>
        <p:sp>
          <p:nvSpPr>
            <p:cNvPr id="12" name="椭圆 11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F9F9F9"/>
                  </a:solidFill>
                  <a:cs typeface="+mn-ea"/>
                  <a:sym typeface="+mn-lt"/>
                </a:rPr>
                <a:t>2</a:t>
              </a:r>
              <a:endParaRPr lang="zh-CN" altLang="en-US" sz="7200" b="1" dirty="0">
                <a:solidFill>
                  <a:srgbClr val="F9F9F9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13" y="309867"/>
            <a:ext cx="8827139" cy="11371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flipH="1">
            <a:off x="3735279" y="443529"/>
            <a:ext cx="481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小组分工</a:t>
            </a:r>
            <a:endParaRPr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260364" y="2330677"/>
            <a:ext cx="1969631" cy="1296186"/>
            <a:chOff x="742786" y="2589336"/>
            <a:chExt cx="2852970" cy="1946616"/>
          </a:xfrm>
        </p:grpSpPr>
        <p:sp>
          <p:nvSpPr>
            <p:cNvPr id="6" name="文本框 5"/>
            <p:cNvSpPr txBox="1"/>
            <p:nvPr/>
          </p:nvSpPr>
          <p:spPr>
            <a:xfrm>
              <a:off x="1613938" y="3263332"/>
              <a:ext cx="1863014" cy="479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392F2F"/>
                  </a:solidFill>
                  <a:cs typeface="+mn-ea"/>
                  <a:sym typeface="+mn-lt"/>
                </a:rPr>
                <a:t>陈华豪（组长）</a:t>
              </a:r>
            </a:p>
          </p:txBody>
        </p:sp>
        <p:sp>
          <p:nvSpPr>
            <p:cNvPr id="7" name="Freeform 49"/>
            <p:cNvSpPr>
              <a:spLocks noEditPoints="1"/>
            </p:cNvSpPr>
            <p:nvPr/>
          </p:nvSpPr>
          <p:spPr bwMode="auto">
            <a:xfrm>
              <a:off x="742786" y="2589336"/>
              <a:ext cx="2852970" cy="1946616"/>
            </a:xfrm>
            <a:custGeom>
              <a:avLst/>
              <a:gdLst>
                <a:gd name="T0" fmla="*/ 336 w 1420"/>
                <a:gd name="T1" fmla="*/ 215 h 1076"/>
                <a:gd name="T2" fmla="*/ 247 w 1420"/>
                <a:gd name="T3" fmla="*/ 269 h 1076"/>
                <a:gd name="T4" fmla="*/ 339 w 1420"/>
                <a:gd name="T5" fmla="*/ 658 h 1076"/>
                <a:gd name="T6" fmla="*/ 4 w 1420"/>
                <a:gd name="T7" fmla="*/ 999 h 1076"/>
                <a:gd name="T8" fmla="*/ 71 w 1420"/>
                <a:gd name="T9" fmla="*/ 1045 h 1076"/>
                <a:gd name="T10" fmla="*/ 430 w 1420"/>
                <a:gd name="T11" fmla="*/ 846 h 1076"/>
                <a:gd name="T12" fmla="*/ 621 w 1420"/>
                <a:gd name="T13" fmla="*/ 1030 h 1076"/>
                <a:gd name="T14" fmla="*/ 1168 w 1420"/>
                <a:gd name="T15" fmla="*/ 1058 h 1076"/>
                <a:gd name="T16" fmla="*/ 1418 w 1420"/>
                <a:gd name="T17" fmla="*/ 477 h 1076"/>
                <a:gd name="T18" fmla="*/ 285 w 1420"/>
                <a:gd name="T19" fmla="*/ 309 h 1076"/>
                <a:gd name="T20" fmla="*/ 235 w 1420"/>
                <a:gd name="T21" fmla="*/ 317 h 1076"/>
                <a:gd name="T22" fmla="*/ 255 w 1420"/>
                <a:gd name="T23" fmla="*/ 410 h 1076"/>
                <a:gd name="T24" fmla="*/ 262 w 1420"/>
                <a:gd name="T25" fmla="*/ 418 h 1076"/>
                <a:gd name="T26" fmla="*/ 272 w 1420"/>
                <a:gd name="T27" fmla="*/ 467 h 1076"/>
                <a:gd name="T28" fmla="*/ 333 w 1420"/>
                <a:gd name="T29" fmla="*/ 444 h 1076"/>
                <a:gd name="T30" fmla="*/ 289 w 1420"/>
                <a:gd name="T31" fmla="*/ 439 h 1076"/>
                <a:gd name="T32" fmla="*/ 331 w 1420"/>
                <a:gd name="T33" fmla="*/ 457 h 1076"/>
                <a:gd name="T34" fmla="*/ 355 w 1420"/>
                <a:gd name="T35" fmla="*/ 550 h 1076"/>
                <a:gd name="T36" fmla="*/ 329 w 1420"/>
                <a:gd name="T37" fmla="*/ 494 h 1076"/>
                <a:gd name="T38" fmla="*/ 320 w 1420"/>
                <a:gd name="T39" fmla="*/ 546 h 1076"/>
                <a:gd name="T40" fmla="*/ 350 w 1420"/>
                <a:gd name="T41" fmla="*/ 611 h 1076"/>
                <a:gd name="T42" fmla="*/ 350 w 1420"/>
                <a:gd name="T43" fmla="*/ 644 h 1076"/>
                <a:gd name="T44" fmla="*/ 379 w 1420"/>
                <a:gd name="T45" fmla="*/ 723 h 1076"/>
                <a:gd name="T46" fmla="*/ 411 w 1420"/>
                <a:gd name="T47" fmla="*/ 629 h 1076"/>
                <a:gd name="T48" fmla="*/ 365 w 1420"/>
                <a:gd name="T49" fmla="*/ 679 h 1076"/>
                <a:gd name="T50" fmla="*/ 373 w 1420"/>
                <a:gd name="T51" fmla="*/ 700 h 1076"/>
                <a:gd name="T52" fmla="*/ 368 w 1420"/>
                <a:gd name="T53" fmla="*/ 718 h 1076"/>
                <a:gd name="T54" fmla="*/ 193 w 1420"/>
                <a:gd name="T55" fmla="*/ 809 h 1076"/>
                <a:gd name="T56" fmla="*/ 252 w 1420"/>
                <a:gd name="T57" fmla="*/ 778 h 1076"/>
                <a:gd name="T58" fmla="*/ 193 w 1420"/>
                <a:gd name="T59" fmla="*/ 774 h 1076"/>
                <a:gd name="T60" fmla="*/ 71 w 1420"/>
                <a:gd name="T61" fmla="*/ 874 h 1076"/>
                <a:gd name="T62" fmla="*/ 13 w 1420"/>
                <a:gd name="T63" fmla="*/ 1006 h 1076"/>
                <a:gd name="T64" fmla="*/ 28 w 1420"/>
                <a:gd name="T65" fmla="*/ 983 h 1076"/>
                <a:gd name="T66" fmla="*/ 153 w 1420"/>
                <a:gd name="T67" fmla="*/ 845 h 1076"/>
                <a:gd name="T68" fmla="*/ 471 w 1420"/>
                <a:gd name="T69" fmla="*/ 813 h 1076"/>
                <a:gd name="T70" fmla="*/ 456 w 1420"/>
                <a:gd name="T71" fmla="*/ 811 h 1076"/>
                <a:gd name="T72" fmla="*/ 457 w 1420"/>
                <a:gd name="T73" fmla="*/ 872 h 1076"/>
                <a:gd name="T74" fmla="*/ 551 w 1420"/>
                <a:gd name="T75" fmla="*/ 992 h 1076"/>
                <a:gd name="T76" fmla="*/ 565 w 1420"/>
                <a:gd name="T77" fmla="*/ 958 h 1076"/>
                <a:gd name="T78" fmla="*/ 532 w 1420"/>
                <a:gd name="T79" fmla="*/ 919 h 1076"/>
                <a:gd name="T80" fmla="*/ 496 w 1420"/>
                <a:gd name="T81" fmla="*/ 877 h 1076"/>
                <a:gd name="T82" fmla="*/ 501 w 1420"/>
                <a:gd name="T83" fmla="*/ 960 h 1076"/>
                <a:gd name="T84" fmla="*/ 542 w 1420"/>
                <a:gd name="T85" fmla="*/ 1007 h 1076"/>
                <a:gd name="T86" fmla="*/ 584 w 1420"/>
                <a:gd name="T87" fmla="*/ 1007 h 1076"/>
                <a:gd name="T88" fmla="*/ 634 w 1420"/>
                <a:gd name="T89" fmla="*/ 1007 h 1076"/>
                <a:gd name="T90" fmla="*/ 709 w 1420"/>
                <a:gd name="T91" fmla="*/ 987 h 1076"/>
                <a:gd name="T92" fmla="*/ 752 w 1420"/>
                <a:gd name="T93" fmla="*/ 1009 h 1076"/>
                <a:gd name="T94" fmla="*/ 825 w 1420"/>
                <a:gd name="T95" fmla="*/ 1005 h 1076"/>
                <a:gd name="T96" fmla="*/ 863 w 1420"/>
                <a:gd name="T97" fmla="*/ 1012 h 1076"/>
                <a:gd name="T98" fmla="*/ 967 w 1420"/>
                <a:gd name="T99" fmla="*/ 999 h 1076"/>
                <a:gd name="T100" fmla="*/ 967 w 1420"/>
                <a:gd name="T101" fmla="*/ 1028 h 1076"/>
                <a:gd name="T102" fmla="*/ 1003 w 1420"/>
                <a:gd name="T103" fmla="*/ 1012 h 1076"/>
                <a:gd name="T104" fmla="*/ 1047 w 1420"/>
                <a:gd name="T105" fmla="*/ 1018 h 1076"/>
                <a:gd name="T106" fmla="*/ 1088 w 1420"/>
                <a:gd name="T107" fmla="*/ 1034 h 1076"/>
                <a:gd name="T108" fmla="*/ 1128 w 1420"/>
                <a:gd name="T109" fmla="*/ 1042 h 1076"/>
                <a:gd name="T110" fmla="*/ 1193 w 1420"/>
                <a:gd name="T111" fmla="*/ 1042 h 1076"/>
                <a:gd name="T112" fmla="*/ 1309 w 1420"/>
                <a:gd name="T113" fmla="*/ 956 h 1076"/>
                <a:gd name="T114" fmla="*/ 598 w 1420"/>
                <a:gd name="T115" fmla="*/ 959 h 1076"/>
                <a:gd name="T116" fmla="*/ 189 w 1420"/>
                <a:gd name="T117" fmla="*/ 913 h 1076"/>
                <a:gd name="T118" fmla="*/ 355 w 1420"/>
                <a:gd name="T119" fmla="*/ 750 h 1076"/>
                <a:gd name="T120" fmla="*/ 297 w 1420"/>
                <a:gd name="T121" fmla="*/ 279 h 1076"/>
                <a:gd name="T122" fmla="*/ 928 w 1420"/>
                <a:gd name="T123" fmla="*/ 4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0" h="1076">
                  <a:moveTo>
                    <a:pt x="1160" y="164"/>
                  </a:moveTo>
                  <a:lnTo>
                    <a:pt x="1160" y="164"/>
                  </a:lnTo>
                  <a:lnTo>
                    <a:pt x="1097" y="127"/>
                  </a:lnTo>
                  <a:lnTo>
                    <a:pt x="1033" y="88"/>
                  </a:lnTo>
                  <a:lnTo>
                    <a:pt x="1002" y="69"/>
                  </a:lnTo>
                  <a:lnTo>
                    <a:pt x="969" y="51"/>
                  </a:lnTo>
                  <a:lnTo>
                    <a:pt x="937" y="35"/>
                  </a:lnTo>
                  <a:lnTo>
                    <a:pt x="903" y="20"/>
                  </a:lnTo>
                  <a:lnTo>
                    <a:pt x="903" y="20"/>
                  </a:lnTo>
                  <a:lnTo>
                    <a:pt x="885" y="13"/>
                  </a:lnTo>
                  <a:lnTo>
                    <a:pt x="868" y="8"/>
                  </a:lnTo>
                  <a:lnTo>
                    <a:pt x="850" y="4"/>
                  </a:lnTo>
                  <a:lnTo>
                    <a:pt x="833" y="2"/>
                  </a:lnTo>
                  <a:lnTo>
                    <a:pt x="817" y="0"/>
                  </a:lnTo>
                  <a:lnTo>
                    <a:pt x="801" y="0"/>
                  </a:lnTo>
                  <a:lnTo>
                    <a:pt x="784" y="2"/>
                  </a:lnTo>
                  <a:lnTo>
                    <a:pt x="768" y="4"/>
                  </a:lnTo>
                  <a:lnTo>
                    <a:pt x="752" y="8"/>
                  </a:lnTo>
                  <a:lnTo>
                    <a:pt x="737" y="13"/>
                  </a:lnTo>
                  <a:lnTo>
                    <a:pt x="720" y="17"/>
                  </a:lnTo>
                  <a:lnTo>
                    <a:pt x="704" y="25"/>
                  </a:lnTo>
                  <a:lnTo>
                    <a:pt x="673" y="40"/>
                  </a:lnTo>
                  <a:lnTo>
                    <a:pt x="642" y="58"/>
                  </a:lnTo>
                  <a:lnTo>
                    <a:pt x="642" y="58"/>
                  </a:lnTo>
                  <a:lnTo>
                    <a:pt x="571" y="100"/>
                  </a:lnTo>
                  <a:lnTo>
                    <a:pt x="500" y="143"/>
                  </a:lnTo>
                  <a:lnTo>
                    <a:pt x="463" y="163"/>
                  </a:lnTo>
                  <a:lnTo>
                    <a:pt x="427" y="181"/>
                  </a:lnTo>
                  <a:lnTo>
                    <a:pt x="390" y="199"/>
                  </a:lnTo>
                  <a:lnTo>
                    <a:pt x="352" y="215"/>
                  </a:lnTo>
                  <a:lnTo>
                    <a:pt x="352" y="215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36" y="215"/>
                  </a:lnTo>
                  <a:lnTo>
                    <a:pt x="325" y="217"/>
                  </a:lnTo>
                  <a:lnTo>
                    <a:pt x="314" y="222"/>
                  </a:lnTo>
                  <a:lnTo>
                    <a:pt x="306" y="228"/>
                  </a:lnTo>
                  <a:lnTo>
                    <a:pt x="299" y="235"/>
                  </a:lnTo>
                  <a:lnTo>
                    <a:pt x="293" y="245"/>
                  </a:lnTo>
                  <a:lnTo>
                    <a:pt x="289" y="256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5"/>
                  </a:lnTo>
                  <a:lnTo>
                    <a:pt x="284" y="264"/>
                  </a:lnTo>
                  <a:lnTo>
                    <a:pt x="282" y="265"/>
                  </a:lnTo>
                  <a:lnTo>
                    <a:pt x="279" y="267"/>
                  </a:lnTo>
                  <a:lnTo>
                    <a:pt x="274" y="271"/>
                  </a:lnTo>
                  <a:lnTo>
                    <a:pt x="271" y="276"/>
                  </a:lnTo>
                  <a:lnTo>
                    <a:pt x="271" y="276"/>
                  </a:lnTo>
                  <a:lnTo>
                    <a:pt x="277" y="267"/>
                  </a:lnTo>
                  <a:lnTo>
                    <a:pt x="284" y="253"/>
                  </a:lnTo>
                  <a:lnTo>
                    <a:pt x="287" y="247"/>
                  </a:lnTo>
                  <a:lnTo>
                    <a:pt x="288" y="244"/>
                  </a:lnTo>
                  <a:lnTo>
                    <a:pt x="287" y="244"/>
                  </a:lnTo>
                  <a:lnTo>
                    <a:pt x="285" y="244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2" y="243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77" y="241"/>
                  </a:lnTo>
                  <a:lnTo>
                    <a:pt x="272" y="244"/>
                  </a:lnTo>
                  <a:lnTo>
                    <a:pt x="262" y="250"/>
                  </a:lnTo>
                  <a:lnTo>
                    <a:pt x="256" y="256"/>
                  </a:lnTo>
                  <a:lnTo>
                    <a:pt x="256" y="256"/>
                  </a:lnTo>
                  <a:lnTo>
                    <a:pt x="247" y="269"/>
                  </a:lnTo>
                  <a:lnTo>
                    <a:pt x="238" y="282"/>
                  </a:lnTo>
                  <a:lnTo>
                    <a:pt x="232" y="297"/>
                  </a:lnTo>
                  <a:lnTo>
                    <a:pt x="228" y="311"/>
                  </a:lnTo>
                  <a:lnTo>
                    <a:pt x="225" y="327"/>
                  </a:lnTo>
                  <a:lnTo>
                    <a:pt x="225" y="341"/>
                  </a:lnTo>
                  <a:lnTo>
                    <a:pt x="228" y="358"/>
                  </a:lnTo>
                  <a:lnTo>
                    <a:pt x="231" y="375"/>
                  </a:lnTo>
                  <a:lnTo>
                    <a:pt x="231" y="375"/>
                  </a:lnTo>
                  <a:lnTo>
                    <a:pt x="231" y="379"/>
                  </a:lnTo>
                  <a:lnTo>
                    <a:pt x="231" y="380"/>
                  </a:lnTo>
                  <a:lnTo>
                    <a:pt x="232" y="382"/>
                  </a:lnTo>
                  <a:lnTo>
                    <a:pt x="232" y="382"/>
                  </a:lnTo>
                  <a:lnTo>
                    <a:pt x="243" y="415"/>
                  </a:lnTo>
                  <a:lnTo>
                    <a:pt x="254" y="448"/>
                  </a:lnTo>
                  <a:lnTo>
                    <a:pt x="267" y="481"/>
                  </a:lnTo>
                  <a:lnTo>
                    <a:pt x="281" y="512"/>
                  </a:lnTo>
                  <a:lnTo>
                    <a:pt x="281" y="512"/>
                  </a:lnTo>
                  <a:lnTo>
                    <a:pt x="278" y="518"/>
                  </a:lnTo>
                  <a:lnTo>
                    <a:pt x="278" y="526"/>
                  </a:lnTo>
                  <a:lnTo>
                    <a:pt x="278" y="528"/>
                  </a:lnTo>
                  <a:lnTo>
                    <a:pt x="281" y="529"/>
                  </a:lnTo>
                  <a:lnTo>
                    <a:pt x="283" y="530"/>
                  </a:lnTo>
                  <a:lnTo>
                    <a:pt x="287" y="529"/>
                  </a:lnTo>
                  <a:lnTo>
                    <a:pt x="287" y="529"/>
                  </a:lnTo>
                  <a:lnTo>
                    <a:pt x="300" y="559"/>
                  </a:lnTo>
                  <a:lnTo>
                    <a:pt x="312" y="591"/>
                  </a:lnTo>
                  <a:lnTo>
                    <a:pt x="324" y="62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6" y="653"/>
                  </a:lnTo>
                  <a:lnTo>
                    <a:pt x="337" y="656"/>
                  </a:lnTo>
                  <a:lnTo>
                    <a:pt x="338" y="657"/>
                  </a:lnTo>
                  <a:lnTo>
                    <a:pt x="339" y="658"/>
                  </a:lnTo>
                  <a:lnTo>
                    <a:pt x="339" y="658"/>
                  </a:lnTo>
                  <a:lnTo>
                    <a:pt x="344" y="666"/>
                  </a:lnTo>
                  <a:lnTo>
                    <a:pt x="344" y="666"/>
                  </a:lnTo>
                  <a:lnTo>
                    <a:pt x="339" y="677"/>
                  </a:lnTo>
                  <a:lnTo>
                    <a:pt x="339" y="677"/>
                  </a:lnTo>
                  <a:lnTo>
                    <a:pt x="330" y="688"/>
                  </a:lnTo>
                  <a:lnTo>
                    <a:pt x="320" y="697"/>
                  </a:lnTo>
                  <a:lnTo>
                    <a:pt x="309" y="705"/>
                  </a:lnTo>
                  <a:lnTo>
                    <a:pt x="299" y="713"/>
                  </a:lnTo>
                  <a:lnTo>
                    <a:pt x="273" y="727"/>
                  </a:lnTo>
                  <a:lnTo>
                    <a:pt x="248" y="739"/>
                  </a:lnTo>
                  <a:lnTo>
                    <a:pt x="196" y="763"/>
                  </a:lnTo>
                  <a:lnTo>
                    <a:pt x="172" y="776"/>
                  </a:lnTo>
                  <a:lnTo>
                    <a:pt x="160" y="783"/>
                  </a:lnTo>
                  <a:lnTo>
                    <a:pt x="149" y="792"/>
                  </a:lnTo>
                  <a:lnTo>
                    <a:pt x="149" y="792"/>
                  </a:lnTo>
                  <a:lnTo>
                    <a:pt x="129" y="806"/>
                  </a:lnTo>
                  <a:lnTo>
                    <a:pt x="107" y="823"/>
                  </a:lnTo>
                  <a:lnTo>
                    <a:pt x="87" y="841"/>
                  </a:lnTo>
                  <a:lnTo>
                    <a:pt x="67" y="860"/>
                  </a:lnTo>
                  <a:lnTo>
                    <a:pt x="49" y="881"/>
                  </a:lnTo>
                  <a:lnTo>
                    <a:pt x="41" y="892"/>
                  </a:lnTo>
                  <a:lnTo>
                    <a:pt x="33" y="903"/>
                  </a:lnTo>
                  <a:lnTo>
                    <a:pt x="27" y="913"/>
                  </a:lnTo>
                  <a:lnTo>
                    <a:pt x="20" y="925"/>
                  </a:lnTo>
                  <a:lnTo>
                    <a:pt x="14" y="937"/>
                  </a:lnTo>
                  <a:lnTo>
                    <a:pt x="11" y="949"/>
                  </a:lnTo>
                  <a:lnTo>
                    <a:pt x="11" y="949"/>
                  </a:lnTo>
                  <a:lnTo>
                    <a:pt x="8" y="952"/>
                  </a:lnTo>
                  <a:lnTo>
                    <a:pt x="7" y="954"/>
                  </a:lnTo>
                  <a:lnTo>
                    <a:pt x="6" y="957"/>
                  </a:lnTo>
                  <a:lnTo>
                    <a:pt x="8" y="959"/>
                  </a:lnTo>
                  <a:lnTo>
                    <a:pt x="8" y="959"/>
                  </a:lnTo>
                  <a:lnTo>
                    <a:pt x="6" y="976"/>
                  </a:lnTo>
                  <a:lnTo>
                    <a:pt x="4" y="999"/>
                  </a:lnTo>
                  <a:lnTo>
                    <a:pt x="4" y="999"/>
                  </a:lnTo>
                  <a:lnTo>
                    <a:pt x="2" y="1002"/>
                  </a:lnTo>
                  <a:lnTo>
                    <a:pt x="0" y="1006"/>
                  </a:lnTo>
                  <a:lnTo>
                    <a:pt x="0" y="1010"/>
                  </a:lnTo>
                  <a:lnTo>
                    <a:pt x="1" y="1011"/>
                  </a:lnTo>
                  <a:lnTo>
                    <a:pt x="4" y="1012"/>
                  </a:lnTo>
                  <a:lnTo>
                    <a:pt x="4" y="1012"/>
                  </a:lnTo>
                  <a:lnTo>
                    <a:pt x="4" y="1024"/>
                  </a:lnTo>
                  <a:lnTo>
                    <a:pt x="5" y="1037"/>
                  </a:lnTo>
                  <a:lnTo>
                    <a:pt x="5" y="1037"/>
                  </a:lnTo>
                  <a:lnTo>
                    <a:pt x="5" y="1040"/>
                  </a:lnTo>
                  <a:lnTo>
                    <a:pt x="5" y="1040"/>
                  </a:lnTo>
                  <a:lnTo>
                    <a:pt x="7" y="1051"/>
                  </a:lnTo>
                  <a:lnTo>
                    <a:pt x="11" y="1063"/>
                  </a:lnTo>
                  <a:lnTo>
                    <a:pt x="13" y="1068"/>
                  </a:lnTo>
                  <a:lnTo>
                    <a:pt x="17" y="1072"/>
                  </a:lnTo>
                  <a:lnTo>
                    <a:pt x="22" y="1075"/>
                  </a:lnTo>
                  <a:lnTo>
                    <a:pt x="28" y="1076"/>
                  </a:lnTo>
                  <a:lnTo>
                    <a:pt x="28" y="1076"/>
                  </a:lnTo>
                  <a:lnTo>
                    <a:pt x="30" y="1076"/>
                  </a:lnTo>
                  <a:lnTo>
                    <a:pt x="33" y="1075"/>
                  </a:lnTo>
                  <a:lnTo>
                    <a:pt x="34" y="1074"/>
                  </a:lnTo>
                  <a:lnTo>
                    <a:pt x="34" y="1072"/>
                  </a:lnTo>
                  <a:lnTo>
                    <a:pt x="31" y="1069"/>
                  </a:lnTo>
                  <a:lnTo>
                    <a:pt x="27" y="1066"/>
                  </a:lnTo>
                  <a:lnTo>
                    <a:pt x="27" y="1066"/>
                  </a:lnTo>
                  <a:lnTo>
                    <a:pt x="35" y="1065"/>
                  </a:lnTo>
                  <a:lnTo>
                    <a:pt x="46" y="1063"/>
                  </a:lnTo>
                  <a:lnTo>
                    <a:pt x="52" y="1060"/>
                  </a:lnTo>
                  <a:lnTo>
                    <a:pt x="55" y="1058"/>
                  </a:lnTo>
                  <a:lnTo>
                    <a:pt x="59" y="1055"/>
                  </a:lnTo>
                  <a:lnTo>
                    <a:pt x="60" y="1052"/>
                  </a:lnTo>
                  <a:lnTo>
                    <a:pt x="60" y="1052"/>
                  </a:lnTo>
                  <a:lnTo>
                    <a:pt x="71" y="1045"/>
                  </a:lnTo>
                  <a:lnTo>
                    <a:pt x="81" y="1036"/>
                  </a:lnTo>
                  <a:lnTo>
                    <a:pt x="101" y="1019"/>
                  </a:lnTo>
                  <a:lnTo>
                    <a:pt x="119" y="1001"/>
                  </a:lnTo>
                  <a:lnTo>
                    <a:pt x="137" y="982"/>
                  </a:lnTo>
                  <a:lnTo>
                    <a:pt x="155" y="962"/>
                  </a:lnTo>
                  <a:lnTo>
                    <a:pt x="173" y="943"/>
                  </a:lnTo>
                  <a:lnTo>
                    <a:pt x="193" y="925"/>
                  </a:lnTo>
                  <a:lnTo>
                    <a:pt x="203" y="918"/>
                  </a:lnTo>
                  <a:lnTo>
                    <a:pt x="214" y="910"/>
                  </a:lnTo>
                  <a:lnTo>
                    <a:pt x="214" y="910"/>
                  </a:lnTo>
                  <a:lnTo>
                    <a:pt x="241" y="893"/>
                  </a:lnTo>
                  <a:lnTo>
                    <a:pt x="268" y="877"/>
                  </a:lnTo>
                  <a:lnTo>
                    <a:pt x="297" y="863"/>
                  </a:lnTo>
                  <a:lnTo>
                    <a:pt x="326" y="850"/>
                  </a:lnTo>
                  <a:lnTo>
                    <a:pt x="385" y="823"/>
                  </a:lnTo>
                  <a:lnTo>
                    <a:pt x="443" y="797"/>
                  </a:lnTo>
                  <a:lnTo>
                    <a:pt x="443" y="797"/>
                  </a:lnTo>
                  <a:lnTo>
                    <a:pt x="437" y="803"/>
                  </a:lnTo>
                  <a:lnTo>
                    <a:pt x="432" y="807"/>
                  </a:lnTo>
                  <a:lnTo>
                    <a:pt x="429" y="811"/>
                  </a:lnTo>
                  <a:lnTo>
                    <a:pt x="427" y="815"/>
                  </a:lnTo>
                  <a:lnTo>
                    <a:pt x="429" y="816"/>
                  </a:lnTo>
                  <a:lnTo>
                    <a:pt x="432" y="816"/>
                  </a:lnTo>
                  <a:lnTo>
                    <a:pt x="437" y="813"/>
                  </a:lnTo>
                  <a:lnTo>
                    <a:pt x="445" y="809"/>
                  </a:lnTo>
                  <a:lnTo>
                    <a:pt x="445" y="809"/>
                  </a:lnTo>
                  <a:lnTo>
                    <a:pt x="432" y="827"/>
                  </a:lnTo>
                  <a:lnTo>
                    <a:pt x="432" y="827"/>
                  </a:lnTo>
                  <a:lnTo>
                    <a:pt x="429" y="825"/>
                  </a:lnTo>
                  <a:lnTo>
                    <a:pt x="427" y="827"/>
                  </a:lnTo>
                  <a:lnTo>
                    <a:pt x="427" y="827"/>
                  </a:lnTo>
                  <a:lnTo>
                    <a:pt x="426" y="830"/>
                  </a:lnTo>
                  <a:lnTo>
                    <a:pt x="427" y="835"/>
                  </a:lnTo>
                  <a:lnTo>
                    <a:pt x="430" y="846"/>
                  </a:lnTo>
                  <a:lnTo>
                    <a:pt x="432" y="851"/>
                  </a:lnTo>
                  <a:lnTo>
                    <a:pt x="432" y="851"/>
                  </a:lnTo>
                  <a:lnTo>
                    <a:pt x="431" y="857"/>
                  </a:lnTo>
                  <a:lnTo>
                    <a:pt x="431" y="860"/>
                  </a:lnTo>
                  <a:lnTo>
                    <a:pt x="431" y="863"/>
                  </a:lnTo>
                  <a:lnTo>
                    <a:pt x="433" y="863"/>
                  </a:lnTo>
                  <a:lnTo>
                    <a:pt x="436" y="863"/>
                  </a:lnTo>
                  <a:lnTo>
                    <a:pt x="438" y="863"/>
                  </a:lnTo>
                  <a:lnTo>
                    <a:pt x="438" y="863"/>
                  </a:lnTo>
                  <a:lnTo>
                    <a:pt x="467" y="906"/>
                  </a:lnTo>
                  <a:lnTo>
                    <a:pt x="479" y="928"/>
                  </a:lnTo>
                  <a:lnTo>
                    <a:pt x="484" y="940"/>
                  </a:lnTo>
                  <a:lnTo>
                    <a:pt x="489" y="952"/>
                  </a:lnTo>
                  <a:lnTo>
                    <a:pt x="489" y="952"/>
                  </a:lnTo>
                  <a:lnTo>
                    <a:pt x="486" y="956"/>
                  </a:lnTo>
                  <a:lnTo>
                    <a:pt x="485" y="960"/>
                  </a:lnTo>
                  <a:lnTo>
                    <a:pt x="486" y="963"/>
                  </a:lnTo>
                  <a:lnTo>
                    <a:pt x="486" y="964"/>
                  </a:lnTo>
                  <a:lnTo>
                    <a:pt x="489" y="964"/>
                  </a:lnTo>
                  <a:lnTo>
                    <a:pt x="491" y="963"/>
                  </a:lnTo>
                  <a:lnTo>
                    <a:pt x="491" y="963"/>
                  </a:lnTo>
                  <a:lnTo>
                    <a:pt x="496" y="974"/>
                  </a:lnTo>
                  <a:lnTo>
                    <a:pt x="501" y="984"/>
                  </a:lnTo>
                  <a:lnTo>
                    <a:pt x="506" y="993"/>
                  </a:lnTo>
                  <a:lnTo>
                    <a:pt x="512" y="1000"/>
                  </a:lnTo>
                  <a:lnTo>
                    <a:pt x="519" y="1007"/>
                  </a:lnTo>
                  <a:lnTo>
                    <a:pt x="526" y="1013"/>
                  </a:lnTo>
                  <a:lnTo>
                    <a:pt x="533" y="1018"/>
                  </a:lnTo>
                  <a:lnTo>
                    <a:pt x="542" y="1022"/>
                  </a:lnTo>
                  <a:lnTo>
                    <a:pt x="550" y="1025"/>
                  </a:lnTo>
                  <a:lnTo>
                    <a:pt x="559" y="1028"/>
                  </a:lnTo>
                  <a:lnTo>
                    <a:pt x="578" y="1030"/>
                  </a:lnTo>
                  <a:lnTo>
                    <a:pt x="598" y="1031"/>
                  </a:lnTo>
                  <a:lnTo>
                    <a:pt x="621" y="1030"/>
                  </a:lnTo>
                  <a:lnTo>
                    <a:pt x="621" y="1030"/>
                  </a:lnTo>
                  <a:lnTo>
                    <a:pt x="672" y="1027"/>
                  </a:lnTo>
                  <a:lnTo>
                    <a:pt x="722" y="1024"/>
                  </a:lnTo>
                  <a:lnTo>
                    <a:pt x="773" y="1022"/>
                  </a:lnTo>
                  <a:lnTo>
                    <a:pt x="798" y="1023"/>
                  </a:lnTo>
                  <a:lnTo>
                    <a:pt x="825" y="1024"/>
                  </a:lnTo>
                  <a:lnTo>
                    <a:pt x="825" y="1024"/>
                  </a:lnTo>
                  <a:lnTo>
                    <a:pt x="826" y="1024"/>
                  </a:lnTo>
                  <a:lnTo>
                    <a:pt x="828" y="1024"/>
                  </a:lnTo>
                  <a:lnTo>
                    <a:pt x="828" y="1024"/>
                  </a:lnTo>
                  <a:lnTo>
                    <a:pt x="880" y="1029"/>
                  </a:lnTo>
                  <a:lnTo>
                    <a:pt x="880" y="1029"/>
                  </a:lnTo>
                  <a:lnTo>
                    <a:pt x="882" y="1030"/>
                  </a:lnTo>
                  <a:lnTo>
                    <a:pt x="885" y="1030"/>
                  </a:lnTo>
                  <a:lnTo>
                    <a:pt x="890" y="1029"/>
                  </a:lnTo>
                  <a:lnTo>
                    <a:pt x="890" y="1029"/>
                  </a:lnTo>
                  <a:lnTo>
                    <a:pt x="939" y="1035"/>
                  </a:lnTo>
                  <a:lnTo>
                    <a:pt x="939" y="1035"/>
                  </a:lnTo>
                  <a:lnTo>
                    <a:pt x="951" y="1037"/>
                  </a:lnTo>
                  <a:lnTo>
                    <a:pt x="967" y="1040"/>
                  </a:lnTo>
                  <a:lnTo>
                    <a:pt x="981" y="1042"/>
                  </a:lnTo>
                  <a:lnTo>
                    <a:pt x="987" y="1042"/>
                  </a:lnTo>
                  <a:lnTo>
                    <a:pt x="993" y="1041"/>
                  </a:lnTo>
                  <a:lnTo>
                    <a:pt x="993" y="1041"/>
                  </a:lnTo>
                  <a:lnTo>
                    <a:pt x="1110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7" y="1054"/>
                  </a:lnTo>
                  <a:lnTo>
                    <a:pt x="1117" y="1054"/>
                  </a:lnTo>
                  <a:lnTo>
                    <a:pt x="1135" y="1055"/>
                  </a:lnTo>
                  <a:lnTo>
                    <a:pt x="1154" y="1055"/>
                  </a:lnTo>
                  <a:lnTo>
                    <a:pt x="1154" y="1055"/>
                  </a:lnTo>
                  <a:lnTo>
                    <a:pt x="1160" y="1058"/>
                  </a:lnTo>
                  <a:lnTo>
                    <a:pt x="1168" y="1058"/>
                  </a:lnTo>
                  <a:lnTo>
                    <a:pt x="1177" y="1057"/>
                  </a:lnTo>
                  <a:lnTo>
                    <a:pt x="1187" y="1054"/>
                  </a:lnTo>
                  <a:lnTo>
                    <a:pt x="1210" y="1046"/>
                  </a:lnTo>
                  <a:lnTo>
                    <a:pt x="1234" y="1035"/>
                  </a:lnTo>
                  <a:lnTo>
                    <a:pt x="1256" y="1023"/>
                  </a:lnTo>
                  <a:lnTo>
                    <a:pt x="1274" y="1012"/>
                  </a:lnTo>
                  <a:lnTo>
                    <a:pt x="1286" y="1002"/>
                  </a:lnTo>
                  <a:lnTo>
                    <a:pt x="1288" y="1000"/>
                  </a:lnTo>
                  <a:lnTo>
                    <a:pt x="1288" y="998"/>
                  </a:lnTo>
                  <a:lnTo>
                    <a:pt x="1288" y="998"/>
                  </a:lnTo>
                  <a:lnTo>
                    <a:pt x="1296" y="992"/>
                  </a:lnTo>
                  <a:lnTo>
                    <a:pt x="1304" y="984"/>
                  </a:lnTo>
                  <a:lnTo>
                    <a:pt x="1310" y="977"/>
                  </a:lnTo>
                  <a:lnTo>
                    <a:pt x="1316" y="969"/>
                  </a:lnTo>
                  <a:lnTo>
                    <a:pt x="1322" y="962"/>
                  </a:lnTo>
                  <a:lnTo>
                    <a:pt x="1325" y="953"/>
                  </a:lnTo>
                  <a:lnTo>
                    <a:pt x="1334" y="935"/>
                  </a:lnTo>
                  <a:lnTo>
                    <a:pt x="1339" y="916"/>
                  </a:lnTo>
                  <a:lnTo>
                    <a:pt x="1342" y="896"/>
                  </a:lnTo>
                  <a:lnTo>
                    <a:pt x="1345" y="877"/>
                  </a:lnTo>
                  <a:lnTo>
                    <a:pt x="1347" y="857"/>
                  </a:lnTo>
                  <a:lnTo>
                    <a:pt x="1347" y="857"/>
                  </a:lnTo>
                  <a:lnTo>
                    <a:pt x="1352" y="810"/>
                  </a:lnTo>
                  <a:lnTo>
                    <a:pt x="1357" y="763"/>
                  </a:lnTo>
                  <a:lnTo>
                    <a:pt x="1363" y="716"/>
                  </a:lnTo>
                  <a:lnTo>
                    <a:pt x="1370" y="669"/>
                  </a:lnTo>
                  <a:lnTo>
                    <a:pt x="1370" y="669"/>
                  </a:lnTo>
                  <a:lnTo>
                    <a:pt x="1375" y="651"/>
                  </a:lnTo>
                  <a:lnTo>
                    <a:pt x="1380" y="630"/>
                  </a:lnTo>
                  <a:lnTo>
                    <a:pt x="1392" y="588"/>
                  </a:lnTo>
                  <a:lnTo>
                    <a:pt x="1404" y="545"/>
                  </a:lnTo>
                  <a:lnTo>
                    <a:pt x="1410" y="522"/>
                  </a:lnTo>
                  <a:lnTo>
                    <a:pt x="1414" y="500"/>
                  </a:lnTo>
                  <a:lnTo>
                    <a:pt x="1418" y="477"/>
                  </a:lnTo>
                  <a:lnTo>
                    <a:pt x="1419" y="456"/>
                  </a:lnTo>
                  <a:lnTo>
                    <a:pt x="1420" y="434"/>
                  </a:lnTo>
                  <a:lnTo>
                    <a:pt x="1419" y="412"/>
                  </a:lnTo>
                  <a:lnTo>
                    <a:pt x="1416" y="392"/>
                  </a:lnTo>
                  <a:lnTo>
                    <a:pt x="1412" y="382"/>
                  </a:lnTo>
                  <a:lnTo>
                    <a:pt x="1408" y="373"/>
                  </a:lnTo>
                  <a:lnTo>
                    <a:pt x="1405" y="363"/>
                  </a:lnTo>
                  <a:lnTo>
                    <a:pt x="1400" y="353"/>
                  </a:lnTo>
                  <a:lnTo>
                    <a:pt x="1394" y="345"/>
                  </a:lnTo>
                  <a:lnTo>
                    <a:pt x="1387" y="336"/>
                  </a:lnTo>
                  <a:lnTo>
                    <a:pt x="1387" y="336"/>
                  </a:lnTo>
                  <a:lnTo>
                    <a:pt x="1376" y="322"/>
                  </a:lnTo>
                  <a:lnTo>
                    <a:pt x="1364" y="310"/>
                  </a:lnTo>
                  <a:lnTo>
                    <a:pt x="1337" y="285"/>
                  </a:lnTo>
                  <a:lnTo>
                    <a:pt x="1310" y="262"/>
                  </a:lnTo>
                  <a:lnTo>
                    <a:pt x="1282" y="240"/>
                  </a:lnTo>
                  <a:lnTo>
                    <a:pt x="1252" y="220"/>
                  </a:lnTo>
                  <a:lnTo>
                    <a:pt x="1222" y="200"/>
                  </a:lnTo>
                  <a:lnTo>
                    <a:pt x="1160" y="164"/>
                  </a:lnTo>
                  <a:lnTo>
                    <a:pt x="1160" y="164"/>
                  </a:lnTo>
                  <a:close/>
                  <a:moveTo>
                    <a:pt x="291" y="317"/>
                  </a:moveTo>
                  <a:lnTo>
                    <a:pt x="291" y="317"/>
                  </a:lnTo>
                  <a:lnTo>
                    <a:pt x="290" y="317"/>
                  </a:lnTo>
                  <a:lnTo>
                    <a:pt x="288" y="318"/>
                  </a:lnTo>
                  <a:lnTo>
                    <a:pt x="282" y="322"/>
                  </a:lnTo>
                  <a:lnTo>
                    <a:pt x="268" y="338"/>
                  </a:lnTo>
                  <a:lnTo>
                    <a:pt x="254" y="356"/>
                  </a:lnTo>
                  <a:lnTo>
                    <a:pt x="244" y="365"/>
                  </a:lnTo>
                  <a:lnTo>
                    <a:pt x="244" y="365"/>
                  </a:lnTo>
                  <a:lnTo>
                    <a:pt x="254" y="351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79" y="318"/>
                  </a:lnTo>
                  <a:lnTo>
                    <a:pt x="285" y="309"/>
                  </a:lnTo>
                  <a:lnTo>
                    <a:pt x="288" y="303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1" y="317"/>
                  </a:lnTo>
                  <a:lnTo>
                    <a:pt x="291" y="317"/>
                  </a:lnTo>
                  <a:close/>
                  <a:moveTo>
                    <a:pt x="288" y="271"/>
                  </a:moveTo>
                  <a:lnTo>
                    <a:pt x="288" y="271"/>
                  </a:lnTo>
                  <a:lnTo>
                    <a:pt x="288" y="283"/>
                  </a:lnTo>
                  <a:lnTo>
                    <a:pt x="288" y="297"/>
                  </a:lnTo>
                  <a:lnTo>
                    <a:pt x="288" y="297"/>
                  </a:lnTo>
                  <a:lnTo>
                    <a:pt x="288" y="294"/>
                  </a:lnTo>
                  <a:lnTo>
                    <a:pt x="285" y="294"/>
                  </a:lnTo>
                  <a:lnTo>
                    <a:pt x="281" y="297"/>
                  </a:lnTo>
                  <a:lnTo>
                    <a:pt x="274" y="302"/>
                  </a:lnTo>
                  <a:lnTo>
                    <a:pt x="268" y="309"/>
                  </a:lnTo>
                  <a:lnTo>
                    <a:pt x="256" y="323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60" y="317"/>
                  </a:lnTo>
                  <a:lnTo>
                    <a:pt x="271" y="303"/>
                  </a:lnTo>
                  <a:lnTo>
                    <a:pt x="277" y="296"/>
                  </a:lnTo>
                  <a:lnTo>
                    <a:pt x="281" y="288"/>
                  </a:lnTo>
                  <a:lnTo>
                    <a:pt x="285" y="280"/>
                  </a:lnTo>
                  <a:lnTo>
                    <a:pt x="288" y="271"/>
                  </a:lnTo>
                  <a:lnTo>
                    <a:pt x="288" y="271"/>
                  </a:lnTo>
                  <a:close/>
                  <a:moveTo>
                    <a:pt x="240" y="299"/>
                  </a:moveTo>
                  <a:lnTo>
                    <a:pt x="240" y="299"/>
                  </a:lnTo>
                  <a:lnTo>
                    <a:pt x="242" y="299"/>
                  </a:lnTo>
                  <a:lnTo>
                    <a:pt x="244" y="297"/>
                  </a:lnTo>
                  <a:lnTo>
                    <a:pt x="248" y="293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6" y="308"/>
                  </a:lnTo>
                  <a:lnTo>
                    <a:pt x="240" y="299"/>
                  </a:lnTo>
                  <a:lnTo>
                    <a:pt x="240" y="299"/>
                  </a:lnTo>
                  <a:close/>
                  <a:moveTo>
                    <a:pt x="234" y="336"/>
                  </a:moveTo>
                  <a:lnTo>
                    <a:pt x="234" y="336"/>
                  </a:lnTo>
                  <a:lnTo>
                    <a:pt x="238" y="333"/>
                  </a:lnTo>
                  <a:lnTo>
                    <a:pt x="238" y="333"/>
                  </a:lnTo>
                  <a:lnTo>
                    <a:pt x="235" y="344"/>
                  </a:lnTo>
                  <a:lnTo>
                    <a:pt x="235" y="344"/>
                  </a:lnTo>
                  <a:lnTo>
                    <a:pt x="234" y="336"/>
                  </a:lnTo>
                  <a:lnTo>
                    <a:pt x="234" y="336"/>
                  </a:lnTo>
                  <a:close/>
                  <a:moveTo>
                    <a:pt x="236" y="351"/>
                  </a:moveTo>
                  <a:lnTo>
                    <a:pt x="236" y="351"/>
                  </a:lnTo>
                  <a:lnTo>
                    <a:pt x="237" y="352"/>
                  </a:lnTo>
                  <a:lnTo>
                    <a:pt x="240" y="352"/>
                  </a:lnTo>
                  <a:lnTo>
                    <a:pt x="243" y="351"/>
                  </a:lnTo>
                  <a:lnTo>
                    <a:pt x="243" y="351"/>
                  </a:lnTo>
                  <a:lnTo>
                    <a:pt x="237" y="361"/>
                  </a:lnTo>
                  <a:lnTo>
                    <a:pt x="237" y="361"/>
                  </a:lnTo>
                  <a:lnTo>
                    <a:pt x="236" y="351"/>
                  </a:lnTo>
                  <a:lnTo>
                    <a:pt x="236" y="351"/>
                  </a:lnTo>
                  <a:close/>
                  <a:moveTo>
                    <a:pt x="246" y="389"/>
                  </a:moveTo>
                  <a:lnTo>
                    <a:pt x="246" y="389"/>
                  </a:lnTo>
                  <a:lnTo>
                    <a:pt x="242" y="380"/>
                  </a:lnTo>
                  <a:lnTo>
                    <a:pt x="242" y="380"/>
                  </a:lnTo>
                  <a:lnTo>
                    <a:pt x="253" y="373"/>
                  </a:lnTo>
                  <a:lnTo>
                    <a:pt x="253" y="373"/>
                  </a:lnTo>
                  <a:lnTo>
                    <a:pt x="246" y="389"/>
                  </a:lnTo>
                  <a:lnTo>
                    <a:pt x="246" y="389"/>
                  </a:lnTo>
                  <a:close/>
                  <a:moveTo>
                    <a:pt x="254" y="414"/>
                  </a:moveTo>
                  <a:lnTo>
                    <a:pt x="254" y="414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55" y="410"/>
                  </a:lnTo>
                  <a:lnTo>
                    <a:pt x="255" y="410"/>
                  </a:lnTo>
                  <a:lnTo>
                    <a:pt x="254" y="414"/>
                  </a:lnTo>
                  <a:lnTo>
                    <a:pt x="254" y="414"/>
                  </a:lnTo>
                  <a:close/>
                  <a:moveTo>
                    <a:pt x="253" y="399"/>
                  </a:moveTo>
                  <a:lnTo>
                    <a:pt x="253" y="399"/>
                  </a:lnTo>
                  <a:lnTo>
                    <a:pt x="255" y="389"/>
                  </a:lnTo>
                  <a:lnTo>
                    <a:pt x="260" y="380"/>
                  </a:lnTo>
                  <a:lnTo>
                    <a:pt x="265" y="370"/>
                  </a:lnTo>
                  <a:lnTo>
                    <a:pt x="270" y="361"/>
                  </a:lnTo>
                  <a:lnTo>
                    <a:pt x="282" y="342"/>
                  </a:lnTo>
                  <a:lnTo>
                    <a:pt x="293" y="324"/>
                  </a:lnTo>
                  <a:lnTo>
                    <a:pt x="293" y="324"/>
                  </a:lnTo>
                  <a:lnTo>
                    <a:pt x="299" y="349"/>
                  </a:lnTo>
                  <a:lnTo>
                    <a:pt x="299" y="349"/>
                  </a:lnTo>
                  <a:lnTo>
                    <a:pt x="296" y="349"/>
                  </a:lnTo>
                  <a:lnTo>
                    <a:pt x="294" y="350"/>
                  </a:lnTo>
                  <a:lnTo>
                    <a:pt x="288" y="355"/>
                  </a:lnTo>
                  <a:lnTo>
                    <a:pt x="282" y="362"/>
                  </a:lnTo>
                  <a:lnTo>
                    <a:pt x="274" y="370"/>
                  </a:lnTo>
                  <a:lnTo>
                    <a:pt x="262" y="388"/>
                  </a:lnTo>
                  <a:lnTo>
                    <a:pt x="258" y="395"/>
                  </a:lnTo>
                  <a:lnTo>
                    <a:pt x="253" y="399"/>
                  </a:lnTo>
                  <a:lnTo>
                    <a:pt x="253" y="399"/>
                  </a:lnTo>
                  <a:close/>
                  <a:moveTo>
                    <a:pt x="301" y="357"/>
                  </a:moveTo>
                  <a:lnTo>
                    <a:pt x="301" y="357"/>
                  </a:lnTo>
                  <a:lnTo>
                    <a:pt x="307" y="374"/>
                  </a:lnTo>
                  <a:lnTo>
                    <a:pt x="307" y="374"/>
                  </a:lnTo>
                  <a:lnTo>
                    <a:pt x="301" y="376"/>
                  </a:lnTo>
                  <a:lnTo>
                    <a:pt x="295" y="381"/>
                  </a:lnTo>
                  <a:lnTo>
                    <a:pt x="290" y="387"/>
                  </a:lnTo>
                  <a:lnTo>
                    <a:pt x="284" y="394"/>
                  </a:lnTo>
                  <a:lnTo>
                    <a:pt x="272" y="408"/>
                  </a:lnTo>
                  <a:lnTo>
                    <a:pt x="267" y="415"/>
                  </a:lnTo>
                  <a:lnTo>
                    <a:pt x="262" y="418"/>
                  </a:lnTo>
                  <a:lnTo>
                    <a:pt x="262" y="418"/>
                  </a:lnTo>
                  <a:lnTo>
                    <a:pt x="266" y="409"/>
                  </a:lnTo>
                  <a:lnTo>
                    <a:pt x="271" y="398"/>
                  </a:lnTo>
                  <a:lnTo>
                    <a:pt x="278" y="388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95" y="368"/>
                  </a:lnTo>
                  <a:lnTo>
                    <a:pt x="301" y="357"/>
                  </a:lnTo>
                  <a:lnTo>
                    <a:pt x="301" y="357"/>
                  </a:lnTo>
                  <a:close/>
                  <a:moveTo>
                    <a:pt x="260" y="432"/>
                  </a:moveTo>
                  <a:lnTo>
                    <a:pt x="260" y="432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62" y="439"/>
                  </a:lnTo>
                  <a:lnTo>
                    <a:pt x="262" y="439"/>
                  </a:lnTo>
                  <a:lnTo>
                    <a:pt x="260" y="432"/>
                  </a:lnTo>
                  <a:lnTo>
                    <a:pt x="260" y="432"/>
                  </a:lnTo>
                  <a:close/>
                  <a:moveTo>
                    <a:pt x="265" y="446"/>
                  </a:moveTo>
                  <a:lnTo>
                    <a:pt x="265" y="446"/>
                  </a:lnTo>
                  <a:lnTo>
                    <a:pt x="271" y="445"/>
                  </a:lnTo>
                  <a:lnTo>
                    <a:pt x="277" y="441"/>
                  </a:lnTo>
                  <a:lnTo>
                    <a:pt x="277" y="441"/>
                  </a:lnTo>
                  <a:lnTo>
                    <a:pt x="268" y="456"/>
                  </a:lnTo>
                  <a:lnTo>
                    <a:pt x="268" y="456"/>
                  </a:lnTo>
                  <a:lnTo>
                    <a:pt x="265" y="446"/>
                  </a:lnTo>
                  <a:lnTo>
                    <a:pt x="265" y="446"/>
                  </a:lnTo>
                  <a:close/>
                  <a:moveTo>
                    <a:pt x="272" y="467"/>
                  </a:moveTo>
                  <a:lnTo>
                    <a:pt x="272" y="467"/>
                  </a:lnTo>
                  <a:lnTo>
                    <a:pt x="276" y="464"/>
                  </a:lnTo>
                  <a:lnTo>
                    <a:pt x="279" y="461"/>
                  </a:lnTo>
                  <a:lnTo>
                    <a:pt x="279" y="461"/>
                  </a:lnTo>
                  <a:lnTo>
                    <a:pt x="273" y="470"/>
                  </a:lnTo>
                  <a:lnTo>
                    <a:pt x="273" y="470"/>
                  </a:lnTo>
                  <a:lnTo>
                    <a:pt x="272" y="467"/>
                  </a:lnTo>
                  <a:lnTo>
                    <a:pt x="272" y="467"/>
                  </a:lnTo>
                  <a:close/>
                  <a:moveTo>
                    <a:pt x="279" y="485"/>
                  </a:moveTo>
                  <a:lnTo>
                    <a:pt x="279" y="485"/>
                  </a:lnTo>
                  <a:lnTo>
                    <a:pt x="278" y="483"/>
                  </a:lnTo>
                  <a:lnTo>
                    <a:pt x="278" y="483"/>
                  </a:lnTo>
                  <a:lnTo>
                    <a:pt x="279" y="482"/>
                  </a:lnTo>
                  <a:lnTo>
                    <a:pt x="279" y="482"/>
                  </a:lnTo>
                  <a:lnTo>
                    <a:pt x="279" y="485"/>
                  </a:lnTo>
                  <a:lnTo>
                    <a:pt x="279" y="485"/>
                  </a:lnTo>
                  <a:close/>
                  <a:moveTo>
                    <a:pt x="279" y="428"/>
                  </a:moveTo>
                  <a:lnTo>
                    <a:pt x="279" y="428"/>
                  </a:lnTo>
                  <a:lnTo>
                    <a:pt x="287" y="417"/>
                  </a:lnTo>
                  <a:lnTo>
                    <a:pt x="294" y="405"/>
                  </a:lnTo>
                  <a:lnTo>
                    <a:pt x="309" y="383"/>
                  </a:lnTo>
                  <a:lnTo>
                    <a:pt x="309" y="383"/>
                  </a:lnTo>
                  <a:lnTo>
                    <a:pt x="314" y="398"/>
                  </a:lnTo>
                  <a:lnTo>
                    <a:pt x="314" y="398"/>
                  </a:lnTo>
                  <a:lnTo>
                    <a:pt x="312" y="397"/>
                  </a:lnTo>
                  <a:lnTo>
                    <a:pt x="309" y="398"/>
                  </a:lnTo>
                  <a:lnTo>
                    <a:pt x="306" y="399"/>
                  </a:lnTo>
                  <a:lnTo>
                    <a:pt x="303" y="403"/>
                  </a:lnTo>
                  <a:lnTo>
                    <a:pt x="299" y="409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88" y="421"/>
                  </a:lnTo>
                  <a:lnTo>
                    <a:pt x="279" y="428"/>
                  </a:lnTo>
                  <a:lnTo>
                    <a:pt x="279" y="428"/>
                  </a:lnTo>
                  <a:close/>
                  <a:moveTo>
                    <a:pt x="308" y="455"/>
                  </a:moveTo>
                  <a:lnTo>
                    <a:pt x="308" y="455"/>
                  </a:lnTo>
                  <a:lnTo>
                    <a:pt x="319" y="444"/>
                  </a:lnTo>
                  <a:lnTo>
                    <a:pt x="330" y="436"/>
                  </a:lnTo>
                  <a:lnTo>
                    <a:pt x="330" y="436"/>
                  </a:lnTo>
                  <a:lnTo>
                    <a:pt x="333" y="444"/>
                  </a:lnTo>
                  <a:lnTo>
                    <a:pt x="333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3" y="447"/>
                  </a:lnTo>
                  <a:lnTo>
                    <a:pt x="318" y="452"/>
                  </a:lnTo>
                  <a:lnTo>
                    <a:pt x="312" y="458"/>
                  </a:lnTo>
                  <a:lnTo>
                    <a:pt x="302" y="471"/>
                  </a:lnTo>
                  <a:lnTo>
                    <a:pt x="296" y="481"/>
                  </a:lnTo>
                  <a:lnTo>
                    <a:pt x="296" y="481"/>
                  </a:lnTo>
                  <a:lnTo>
                    <a:pt x="295" y="480"/>
                  </a:lnTo>
                  <a:lnTo>
                    <a:pt x="291" y="479"/>
                  </a:lnTo>
                  <a:lnTo>
                    <a:pt x="291" y="479"/>
                  </a:lnTo>
                  <a:lnTo>
                    <a:pt x="297" y="468"/>
                  </a:lnTo>
                  <a:lnTo>
                    <a:pt x="297" y="468"/>
                  </a:lnTo>
                  <a:lnTo>
                    <a:pt x="301" y="467"/>
                  </a:lnTo>
                  <a:lnTo>
                    <a:pt x="307" y="463"/>
                  </a:lnTo>
                  <a:lnTo>
                    <a:pt x="308" y="462"/>
                  </a:lnTo>
                  <a:lnTo>
                    <a:pt x="309" y="459"/>
                  </a:lnTo>
                  <a:lnTo>
                    <a:pt x="311" y="457"/>
                  </a:lnTo>
                  <a:lnTo>
                    <a:pt x="308" y="455"/>
                  </a:lnTo>
                  <a:lnTo>
                    <a:pt x="308" y="455"/>
                  </a:lnTo>
                  <a:close/>
                  <a:moveTo>
                    <a:pt x="291" y="462"/>
                  </a:moveTo>
                  <a:lnTo>
                    <a:pt x="291" y="462"/>
                  </a:lnTo>
                  <a:lnTo>
                    <a:pt x="290" y="462"/>
                  </a:lnTo>
                  <a:lnTo>
                    <a:pt x="290" y="462"/>
                  </a:lnTo>
                  <a:lnTo>
                    <a:pt x="305" y="442"/>
                  </a:lnTo>
                  <a:lnTo>
                    <a:pt x="320" y="423"/>
                  </a:lnTo>
                  <a:lnTo>
                    <a:pt x="320" y="423"/>
                  </a:lnTo>
                  <a:lnTo>
                    <a:pt x="320" y="418"/>
                  </a:lnTo>
                  <a:lnTo>
                    <a:pt x="319" y="416"/>
                  </a:lnTo>
                  <a:lnTo>
                    <a:pt x="317" y="416"/>
                  </a:lnTo>
                  <a:lnTo>
                    <a:pt x="313" y="417"/>
                  </a:lnTo>
                  <a:lnTo>
                    <a:pt x="313" y="417"/>
                  </a:lnTo>
                  <a:lnTo>
                    <a:pt x="301" y="428"/>
                  </a:lnTo>
                  <a:lnTo>
                    <a:pt x="289" y="439"/>
                  </a:lnTo>
                  <a:lnTo>
                    <a:pt x="289" y="439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311" y="412"/>
                  </a:lnTo>
                  <a:lnTo>
                    <a:pt x="314" y="408"/>
                  </a:lnTo>
                  <a:lnTo>
                    <a:pt x="317" y="403"/>
                  </a:lnTo>
                  <a:lnTo>
                    <a:pt x="317" y="403"/>
                  </a:lnTo>
                  <a:lnTo>
                    <a:pt x="326" y="428"/>
                  </a:lnTo>
                  <a:lnTo>
                    <a:pt x="326" y="428"/>
                  </a:lnTo>
                  <a:lnTo>
                    <a:pt x="321" y="430"/>
                  </a:lnTo>
                  <a:lnTo>
                    <a:pt x="315" y="433"/>
                  </a:lnTo>
                  <a:lnTo>
                    <a:pt x="307" y="442"/>
                  </a:lnTo>
                  <a:lnTo>
                    <a:pt x="297" y="452"/>
                  </a:lnTo>
                  <a:lnTo>
                    <a:pt x="291" y="462"/>
                  </a:lnTo>
                  <a:lnTo>
                    <a:pt x="291" y="462"/>
                  </a:lnTo>
                  <a:close/>
                  <a:moveTo>
                    <a:pt x="285" y="501"/>
                  </a:moveTo>
                  <a:lnTo>
                    <a:pt x="285" y="501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8" y="492"/>
                  </a:lnTo>
                  <a:lnTo>
                    <a:pt x="293" y="489"/>
                  </a:lnTo>
                  <a:lnTo>
                    <a:pt x="293" y="489"/>
                  </a:lnTo>
                  <a:lnTo>
                    <a:pt x="285" y="501"/>
                  </a:lnTo>
                  <a:lnTo>
                    <a:pt x="285" y="501"/>
                  </a:lnTo>
                  <a:close/>
                  <a:moveTo>
                    <a:pt x="290" y="514"/>
                  </a:moveTo>
                  <a:lnTo>
                    <a:pt x="290" y="514"/>
                  </a:lnTo>
                  <a:lnTo>
                    <a:pt x="300" y="495"/>
                  </a:lnTo>
                  <a:lnTo>
                    <a:pt x="311" y="477"/>
                  </a:lnTo>
                  <a:lnTo>
                    <a:pt x="311" y="477"/>
                  </a:lnTo>
                  <a:lnTo>
                    <a:pt x="317" y="471"/>
                  </a:lnTo>
                  <a:lnTo>
                    <a:pt x="324" y="464"/>
                  </a:lnTo>
                  <a:lnTo>
                    <a:pt x="331" y="457"/>
                  </a:lnTo>
                  <a:lnTo>
                    <a:pt x="333" y="453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42" y="465"/>
                  </a:lnTo>
                  <a:lnTo>
                    <a:pt x="342" y="465"/>
                  </a:lnTo>
                  <a:lnTo>
                    <a:pt x="337" y="468"/>
                  </a:lnTo>
                  <a:lnTo>
                    <a:pt x="331" y="471"/>
                  </a:lnTo>
                  <a:lnTo>
                    <a:pt x="325" y="476"/>
                  </a:lnTo>
                  <a:lnTo>
                    <a:pt x="320" y="482"/>
                  </a:lnTo>
                  <a:lnTo>
                    <a:pt x="309" y="495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291" y="515"/>
                  </a:lnTo>
                  <a:lnTo>
                    <a:pt x="291" y="515"/>
                  </a:lnTo>
                  <a:lnTo>
                    <a:pt x="290" y="514"/>
                  </a:lnTo>
                  <a:lnTo>
                    <a:pt x="290" y="514"/>
                  </a:lnTo>
                  <a:close/>
                  <a:moveTo>
                    <a:pt x="366" y="520"/>
                  </a:moveTo>
                  <a:lnTo>
                    <a:pt x="366" y="520"/>
                  </a:lnTo>
                  <a:lnTo>
                    <a:pt x="365" y="520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2" y="528"/>
                  </a:lnTo>
                  <a:lnTo>
                    <a:pt x="344" y="535"/>
                  </a:lnTo>
                  <a:lnTo>
                    <a:pt x="332" y="551"/>
                  </a:lnTo>
                  <a:lnTo>
                    <a:pt x="324" y="560"/>
                  </a:lnTo>
                  <a:lnTo>
                    <a:pt x="324" y="560"/>
                  </a:lnTo>
                  <a:lnTo>
                    <a:pt x="331" y="546"/>
                  </a:lnTo>
                  <a:lnTo>
                    <a:pt x="341" y="533"/>
                  </a:lnTo>
                  <a:lnTo>
                    <a:pt x="352" y="521"/>
                  </a:lnTo>
                  <a:lnTo>
                    <a:pt x="361" y="509"/>
                  </a:lnTo>
                  <a:lnTo>
                    <a:pt x="361" y="509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55" y="550"/>
                  </a:lnTo>
                  <a:lnTo>
                    <a:pt x="346" y="558"/>
                  </a:lnTo>
                  <a:lnTo>
                    <a:pt x="336" y="567"/>
                  </a:lnTo>
                  <a:lnTo>
                    <a:pt x="336" y="567"/>
                  </a:lnTo>
                  <a:lnTo>
                    <a:pt x="343" y="554"/>
                  </a:lnTo>
                  <a:lnTo>
                    <a:pt x="343" y="554"/>
                  </a:lnTo>
                  <a:lnTo>
                    <a:pt x="349" y="548"/>
                  </a:lnTo>
                  <a:lnTo>
                    <a:pt x="359" y="538"/>
                  </a:lnTo>
                  <a:lnTo>
                    <a:pt x="362" y="533"/>
                  </a:lnTo>
                  <a:lnTo>
                    <a:pt x="366" y="527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6" y="520"/>
                  </a:lnTo>
                  <a:lnTo>
                    <a:pt x="366" y="520"/>
                  </a:lnTo>
                  <a:close/>
                  <a:moveTo>
                    <a:pt x="317" y="536"/>
                  </a:moveTo>
                  <a:lnTo>
                    <a:pt x="317" y="536"/>
                  </a:lnTo>
                  <a:lnTo>
                    <a:pt x="323" y="524"/>
                  </a:lnTo>
                  <a:lnTo>
                    <a:pt x="331" y="512"/>
                  </a:lnTo>
                  <a:lnTo>
                    <a:pt x="342" y="501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8" y="499"/>
                  </a:lnTo>
                  <a:lnTo>
                    <a:pt x="358" y="499"/>
                  </a:lnTo>
                  <a:lnTo>
                    <a:pt x="337" y="518"/>
                  </a:lnTo>
                  <a:lnTo>
                    <a:pt x="327" y="528"/>
                  </a:lnTo>
                  <a:lnTo>
                    <a:pt x="317" y="536"/>
                  </a:lnTo>
                  <a:lnTo>
                    <a:pt x="317" y="536"/>
                  </a:lnTo>
                  <a:close/>
                  <a:moveTo>
                    <a:pt x="305" y="522"/>
                  </a:moveTo>
                  <a:lnTo>
                    <a:pt x="305" y="522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9" y="504"/>
                  </a:lnTo>
                  <a:lnTo>
                    <a:pt x="329" y="494"/>
                  </a:lnTo>
                  <a:lnTo>
                    <a:pt x="346" y="474"/>
                  </a:lnTo>
                  <a:lnTo>
                    <a:pt x="346" y="474"/>
                  </a:lnTo>
                  <a:lnTo>
                    <a:pt x="349" y="482"/>
                  </a:lnTo>
                  <a:lnTo>
                    <a:pt x="349" y="482"/>
                  </a:lnTo>
                  <a:lnTo>
                    <a:pt x="344" y="483"/>
                  </a:lnTo>
                  <a:lnTo>
                    <a:pt x="338" y="487"/>
                  </a:lnTo>
                  <a:lnTo>
                    <a:pt x="326" y="499"/>
                  </a:lnTo>
                  <a:lnTo>
                    <a:pt x="314" y="514"/>
                  </a:lnTo>
                  <a:lnTo>
                    <a:pt x="305" y="522"/>
                  </a:lnTo>
                  <a:lnTo>
                    <a:pt x="305" y="522"/>
                  </a:lnTo>
                  <a:close/>
                  <a:moveTo>
                    <a:pt x="301" y="538"/>
                  </a:moveTo>
                  <a:lnTo>
                    <a:pt x="301" y="538"/>
                  </a:lnTo>
                  <a:lnTo>
                    <a:pt x="308" y="532"/>
                  </a:lnTo>
                  <a:lnTo>
                    <a:pt x="308" y="532"/>
                  </a:lnTo>
                  <a:lnTo>
                    <a:pt x="305" y="545"/>
                  </a:lnTo>
                  <a:lnTo>
                    <a:pt x="305" y="545"/>
                  </a:lnTo>
                  <a:lnTo>
                    <a:pt x="301" y="538"/>
                  </a:lnTo>
                  <a:lnTo>
                    <a:pt x="301" y="538"/>
                  </a:lnTo>
                  <a:close/>
                  <a:moveTo>
                    <a:pt x="319" y="577"/>
                  </a:moveTo>
                  <a:lnTo>
                    <a:pt x="319" y="577"/>
                  </a:lnTo>
                  <a:lnTo>
                    <a:pt x="319" y="577"/>
                  </a:lnTo>
                  <a:lnTo>
                    <a:pt x="319" y="577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7"/>
                  </a:lnTo>
                  <a:lnTo>
                    <a:pt x="319" y="577"/>
                  </a:lnTo>
                  <a:close/>
                  <a:moveTo>
                    <a:pt x="313" y="564"/>
                  </a:moveTo>
                  <a:lnTo>
                    <a:pt x="313" y="564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4" y="551"/>
                  </a:lnTo>
                  <a:lnTo>
                    <a:pt x="320" y="546"/>
                  </a:lnTo>
                  <a:lnTo>
                    <a:pt x="320" y="546"/>
                  </a:lnTo>
                  <a:lnTo>
                    <a:pt x="317" y="554"/>
                  </a:lnTo>
                  <a:lnTo>
                    <a:pt x="313" y="564"/>
                  </a:lnTo>
                  <a:lnTo>
                    <a:pt x="313" y="564"/>
                  </a:lnTo>
                  <a:close/>
                  <a:moveTo>
                    <a:pt x="323" y="587"/>
                  </a:moveTo>
                  <a:lnTo>
                    <a:pt x="323" y="587"/>
                  </a:lnTo>
                  <a:lnTo>
                    <a:pt x="324" y="587"/>
                  </a:lnTo>
                  <a:lnTo>
                    <a:pt x="324" y="587"/>
                  </a:lnTo>
                  <a:lnTo>
                    <a:pt x="332" y="581"/>
                  </a:lnTo>
                  <a:lnTo>
                    <a:pt x="332" y="581"/>
                  </a:lnTo>
                  <a:lnTo>
                    <a:pt x="329" y="589"/>
                  </a:lnTo>
                  <a:lnTo>
                    <a:pt x="326" y="598"/>
                  </a:lnTo>
                  <a:lnTo>
                    <a:pt x="326" y="598"/>
                  </a:lnTo>
                  <a:lnTo>
                    <a:pt x="323" y="587"/>
                  </a:lnTo>
                  <a:lnTo>
                    <a:pt x="323" y="587"/>
                  </a:lnTo>
                  <a:close/>
                  <a:moveTo>
                    <a:pt x="335" y="619"/>
                  </a:moveTo>
                  <a:lnTo>
                    <a:pt x="335" y="619"/>
                  </a:lnTo>
                  <a:lnTo>
                    <a:pt x="332" y="615"/>
                  </a:lnTo>
                  <a:lnTo>
                    <a:pt x="332" y="615"/>
                  </a:lnTo>
                  <a:lnTo>
                    <a:pt x="337" y="612"/>
                  </a:lnTo>
                  <a:lnTo>
                    <a:pt x="337" y="612"/>
                  </a:lnTo>
                  <a:lnTo>
                    <a:pt x="335" y="619"/>
                  </a:lnTo>
                  <a:lnTo>
                    <a:pt x="335" y="619"/>
                  </a:lnTo>
                  <a:close/>
                  <a:moveTo>
                    <a:pt x="342" y="639"/>
                  </a:moveTo>
                  <a:lnTo>
                    <a:pt x="342" y="639"/>
                  </a:lnTo>
                  <a:lnTo>
                    <a:pt x="341" y="636"/>
                  </a:lnTo>
                  <a:lnTo>
                    <a:pt x="341" y="636"/>
                  </a:lnTo>
                  <a:lnTo>
                    <a:pt x="344" y="635"/>
                  </a:lnTo>
                  <a:lnTo>
                    <a:pt x="344" y="635"/>
                  </a:lnTo>
                  <a:lnTo>
                    <a:pt x="342" y="639"/>
                  </a:lnTo>
                  <a:lnTo>
                    <a:pt x="342" y="639"/>
                  </a:lnTo>
                  <a:close/>
                  <a:moveTo>
                    <a:pt x="342" y="626"/>
                  </a:moveTo>
                  <a:lnTo>
                    <a:pt x="342" y="626"/>
                  </a:lnTo>
                  <a:lnTo>
                    <a:pt x="346" y="618"/>
                  </a:lnTo>
                  <a:lnTo>
                    <a:pt x="350" y="611"/>
                  </a:lnTo>
                  <a:lnTo>
                    <a:pt x="360" y="597"/>
                  </a:lnTo>
                  <a:lnTo>
                    <a:pt x="383" y="571"/>
                  </a:lnTo>
                  <a:lnTo>
                    <a:pt x="383" y="571"/>
                  </a:lnTo>
                  <a:lnTo>
                    <a:pt x="385" y="568"/>
                  </a:lnTo>
                  <a:lnTo>
                    <a:pt x="385" y="567"/>
                  </a:lnTo>
                  <a:lnTo>
                    <a:pt x="384" y="567"/>
                  </a:lnTo>
                  <a:lnTo>
                    <a:pt x="382" y="567"/>
                  </a:lnTo>
                  <a:lnTo>
                    <a:pt x="377" y="569"/>
                  </a:lnTo>
                  <a:lnTo>
                    <a:pt x="368" y="574"/>
                  </a:lnTo>
                  <a:lnTo>
                    <a:pt x="365" y="576"/>
                  </a:lnTo>
                  <a:lnTo>
                    <a:pt x="365" y="576"/>
                  </a:lnTo>
                  <a:lnTo>
                    <a:pt x="350" y="589"/>
                  </a:lnTo>
                  <a:lnTo>
                    <a:pt x="343" y="597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7" y="595"/>
                  </a:lnTo>
                  <a:lnTo>
                    <a:pt x="339" y="589"/>
                  </a:lnTo>
                  <a:lnTo>
                    <a:pt x="347" y="577"/>
                  </a:lnTo>
                  <a:lnTo>
                    <a:pt x="355" y="565"/>
                  </a:lnTo>
                  <a:lnTo>
                    <a:pt x="365" y="553"/>
                  </a:lnTo>
                  <a:lnTo>
                    <a:pt x="365" y="553"/>
                  </a:lnTo>
                  <a:lnTo>
                    <a:pt x="377" y="540"/>
                  </a:lnTo>
                  <a:lnTo>
                    <a:pt x="377" y="540"/>
                  </a:lnTo>
                  <a:lnTo>
                    <a:pt x="391" y="568"/>
                  </a:lnTo>
                  <a:lnTo>
                    <a:pt x="403" y="597"/>
                  </a:lnTo>
                  <a:lnTo>
                    <a:pt x="403" y="597"/>
                  </a:lnTo>
                  <a:lnTo>
                    <a:pt x="398" y="599"/>
                  </a:lnTo>
                  <a:lnTo>
                    <a:pt x="395" y="603"/>
                  </a:lnTo>
                  <a:lnTo>
                    <a:pt x="386" y="611"/>
                  </a:lnTo>
                  <a:lnTo>
                    <a:pt x="371" y="629"/>
                  </a:lnTo>
                  <a:lnTo>
                    <a:pt x="371" y="629"/>
                  </a:lnTo>
                  <a:lnTo>
                    <a:pt x="361" y="638"/>
                  </a:lnTo>
                  <a:lnTo>
                    <a:pt x="350" y="644"/>
                  </a:lnTo>
                  <a:lnTo>
                    <a:pt x="350" y="644"/>
                  </a:lnTo>
                  <a:lnTo>
                    <a:pt x="360" y="629"/>
                  </a:lnTo>
                  <a:lnTo>
                    <a:pt x="371" y="617"/>
                  </a:lnTo>
                  <a:lnTo>
                    <a:pt x="382" y="605"/>
                  </a:lnTo>
                  <a:lnTo>
                    <a:pt x="394" y="593"/>
                  </a:lnTo>
                  <a:lnTo>
                    <a:pt x="394" y="593"/>
                  </a:lnTo>
                  <a:lnTo>
                    <a:pt x="396" y="591"/>
                  </a:lnTo>
                  <a:lnTo>
                    <a:pt x="395" y="587"/>
                  </a:lnTo>
                  <a:lnTo>
                    <a:pt x="395" y="587"/>
                  </a:lnTo>
                  <a:lnTo>
                    <a:pt x="392" y="586"/>
                  </a:lnTo>
                  <a:lnTo>
                    <a:pt x="391" y="587"/>
                  </a:lnTo>
                  <a:lnTo>
                    <a:pt x="385" y="589"/>
                  </a:lnTo>
                  <a:lnTo>
                    <a:pt x="377" y="595"/>
                  </a:lnTo>
                  <a:lnTo>
                    <a:pt x="368" y="603"/>
                  </a:lnTo>
                  <a:lnTo>
                    <a:pt x="353" y="617"/>
                  </a:lnTo>
                  <a:lnTo>
                    <a:pt x="342" y="626"/>
                  </a:lnTo>
                  <a:lnTo>
                    <a:pt x="342" y="626"/>
                  </a:lnTo>
                  <a:close/>
                  <a:moveTo>
                    <a:pt x="392" y="703"/>
                  </a:moveTo>
                  <a:lnTo>
                    <a:pt x="392" y="703"/>
                  </a:lnTo>
                  <a:lnTo>
                    <a:pt x="394" y="700"/>
                  </a:lnTo>
                  <a:lnTo>
                    <a:pt x="394" y="698"/>
                  </a:lnTo>
                  <a:lnTo>
                    <a:pt x="394" y="698"/>
                  </a:lnTo>
                  <a:lnTo>
                    <a:pt x="396" y="698"/>
                  </a:lnTo>
                  <a:lnTo>
                    <a:pt x="400" y="697"/>
                  </a:lnTo>
                  <a:lnTo>
                    <a:pt x="403" y="694"/>
                  </a:lnTo>
                  <a:lnTo>
                    <a:pt x="403" y="693"/>
                  </a:lnTo>
                  <a:lnTo>
                    <a:pt x="403" y="691"/>
                  </a:lnTo>
                  <a:lnTo>
                    <a:pt x="403" y="691"/>
                  </a:lnTo>
                  <a:lnTo>
                    <a:pt x="411" y="691"/>
                  </a:lnTo>
                  <a:lnTo>
                    <a:pt x="411" y="691"/>
                  </a:lnTo>
                  <a:lnTo>
                    <a:pt x="404" y="701"/>
                  </a:lnTo>
                  <a:lnTo>
                    <a:pt x="397" y="710"/>
                  </a:lnTo>
                  <a:lnTo>
                    <a:pt x="389" y="717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8" y="722"/>
                  </a:lnTo>
                  <a:lnTo>
                    <a:pt x="378" y="722"/>
                  </a:lnTo>
                  <a:lnTo>
                    <a:pt x="383" y="710"/>
                  </a:lnTo>
                  <a:lnTo>
                    <a:pt x="383" y="710"/>
                  </a:lnTo>
                  <a:lnTo>
                    <a:pt x="392" y="703"/>
                  </a:lnTo>
                  <a:lnTo>
                    <a:pt x="392" y="703"/>
                  </a:lnTo>
                  <a:close/>
                  <a:moveTo>
                    <a:pt x="389" y="681"/>
                  </a:moveTo>
                  <a:lnTo>
                    <a:pt x="389" y="681"/>
                  </a:lnTo>
                  <a:lnTo>
                    <a:pt x="394" y="679"/>
                  </a:lnTo>
                  <a:lnTo>
                    <a:pt x="394" y="679"/>
                  </a:lnTo>
                  <a:lnTo>
                    <a:pt x="391" y="681"/>
                  </a:lnTo>
                  <a:lnTo>
                    <a:pt x="391" y="681"/>
                  </a:lnTo>
                  <a:lnTo>
                    <a:pt x="389" y="681"/>
                  </a:lnTo>
                  <a:lnTo>
                    <a:pt x="389" y="681"/>
                  </a:lnTo>
                  <a:close/>
                  <a:moveTo>
                    <a:pt x="403" y="681"/>
                  </a:moveTo>
                  <a:lnTo>
                    <a:pt x="403" y="681"/>
                  </a:lnTo>
                  <a:lnTo>
                    <a:pt x="418" y="665"/>
                  </a:lnTo>
                  <a:lnTo>
                    <a:pt x="418" y="665"/>
                  </a:lnTo>
                  <a:lnTo>
                    <a:pt x="417" y="674"/>
                  </a:lnTo>
                  <a:lnTo>
                    <a:pt x="414" y="681"/>
                  </a:lnTo>
                  <a:lnTo>
                    <a:pt x="414" y="681"/>
                  </a:lnTo>
                  <a:lnTo>
                    <a:pt x="403" y="681"/>
                  </a:lnTo>
                  <a:lnTo>
                    <a:pt x="403" y="681"/>
                  </a:lnTo>
                  <a:close/>
                  <a:moveTo>
                    <a:pt x="376" y="679"/>
                  </a:moveTo>
                  <a:lnTo>
                    <a:pt x="376" y="679"/>
                  </a:lnTo>
                  <a:lnTo>
                    <a:pt x="384" y="669"/>
                  </a:lnTo>
                  <a:lnTo>
                    <a:pt x="397" y="653"/>
                  </a:lnTo>
                  <a:lnTo>
                    <a:pt x="404" y="646"/>
                  </a:lnTo>
                  <a:lnTo>
                    <a:pt x="409" y="639"/>
                  </a:lnTo>
                  <a:lnTo>
                    <a:pt x="412" y="633"/>
                  </a:lnTo>
                  <a:lnTo>
                    <a:pt x="412" y="630"/>
                  </a:lnTo>
                  <a:lnTo>
                    <a:pt x="412" y="629"/>
                  </a:lnTo>
                  <a:lnTo>
                    <a:pt x="412" y="629"/>
                  </a:lnTo>
                  <a:lnTo>
                    <a:pt x="411" y="629"/>
                  </a:lnTo>
                  <a:lnTo>
                    <a:pt x="408" y="629"/>
                  </a:lnTo>
                  <a:lnTo>
                    <a:pt x="402" y="633"/>
                  </a:lnTo>
                  <a:lnTo>
                    <a:pt x="384" y="645"/>
                  </a:lnTo>
                  <a:lnTo>
                    <a:pt x="356" y="668"/>
                  </a:lnTo>
                  <a:lnTo>
                    <a:pt x="356" y="668"/>
                  </a:lnTo>
                  <a:lnTo>
                    <a:pt x="355" y="665"/>
                  </a:lnTo>
                  <a:lnTo>
                    <a:pt x="355" y="665"/>
                  </a:lnTo>
                  <a:lnTo>
                    <a:pt x="360" y="658"/>
                  </a:lnTo>
                  <a:lnTo>
                    <a:pt x="365" y="651"/>
                  </a:lnTo>
                  <a:lnTo>
                    <a:pt x="378" y="636"/>
                  </a:lnTo>
                  <a:lnTo>
                    <a:pt x="378" y="636"/>
                  </a:lnTo>
                  <a:lnTo>
                    <a:pt x="392" y="622"/>
                  </a:lnTo>
                  <a:lnTo>
                    <a:pt x="407" y="606"/>
                  </a:lnTo>
                  <a:lnTo>
                    <a:pt x="407" y="606"/>
                  </a:lnTo>
                  <a:lnTo>
                    <a:pt x="414" y="630"/>
                  </a:lnTo>
                  <a:lnTo>
                    <a:pt x="417" y="642"/>
                  </a:lnTo>
                  <a:lnTo>
                    <a:pt x="418" y="653"/>
                  </a:lnTo>
                  <a:lnTo>
                    <a:pt x="418" y="653"/>
                  </a:lnTo>
                  <a:lnTo>
                    <a:pt x="413" y="654"/>
                  </a:lnTo>
                  <a:lnTo>
                    <a:pt x="407" y="656"/>
                  </a:lnTo>
                  <a:lnTo>
                    <a:pt x="396" y="663"/>
                  </a:lnTo>
                  <a:lnTo>
                    <a:pt x="376" y="679"/>
                  </a:lnTo>
                  <a:lnTo>
                    <a:pt x="376" y="679"/>
                  </a:lnTo>
                  <a:close/>
                  <a:moveTo>
                    <a:pt x="377" y="689"/>
                  </a:move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close/>
                  <a:moveTo>
                    <a:pt x="371" y="670"/>
                  </a:moveTo>
                  <a:lnTo>
                    <a:pt x="371" y="670"/>
                  </a:lnTo>
                  <a:lnTo>
                    <a:pt x="365" y="679"/>
                  </a:lnTo>
                  <a:lnTo>
                    <a:pt x="365" y="679"/>
                  </a:lnTo>
                  <a:lnTo>
                    <a:pt x="364" y="679"/>
                  </a:lnTo>
                  <a:lnTo>
                    <a:pt x="364" y="679"/>
                  </a:lnTo>
                  <a:lnTo>
                    <a:pt x="361" y="676"/>
                  </a:lnTo>
                  <a:lnTo>
                    <a:pt x="361" y="676"/>
                  </a:lnTo>
                  <a:lnTo>
                    <a:pt x="371" y="670"/>
                  </a:lnTo>
                  <a:lnTo>
                    <a:pt x="371" y="670"/>
                  </a:lnTo>
                  <a:close/>
                  <a:moveTo>
                    <a:pt x="350" y="654"/>
                  </a:moveTo>
                  <a:lnTo>
                    <a:pt x="350" y="654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50" y="654"/>
                  </a:lnTo>
                  <a:lnTo>
                    <a:pt x="350" y="654"/>
                  </a:lnTo>
                  <a:close/>
                  <a:moveTo>
                    <a:pt x="346" y="686"/>
                  </a:moveTo>
                  <a:lnTo>
                    <a:pt x="346" y="686"/>
                  </a:lnTo>
                  <a:lnTo>
                    <a:pt x="349" y="685"/>
                  </a:lnTo>
                  <a:lnTo>
                    <a:pt x="354" y="681"/>
                  </a:lnTo>
                  <a:lnTo>
                    <a:pt x="354" y="681"/>
                  </a:lnTo>
                  <a:lnTo>
                    <a:pt x="360" y="689"/>
                  </a:lnTo>
                  <a:lnTo>
                    <a:pt x="360" y="689"/>
                  </a:lnTo>
                  <a:lnTo>
                    <a:pt x="359" y="689"/>
                  </a:lnTo>
                  <a:lnTo>
                    <a:pt x="359" y="689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6" y="686"/>
                  </a:lnTo>
                  <a:lnTo>
                    <a:pt x="346" y="686"/>
                  </a:lnTo>
                  <a:close/>
                  <a:moveTo>
                    <a:pt x="331" y="700"/>
                  </a:moveTo>
                  <a:lnTo>
                    <a:pt x="331" y="700"/>
                  </a:lnTo>
                  <a:lnTo>
                    <a:pt x="341" y="701"/>
                  </a:lnTo>
                  <a:lnTo>
                    <a:pt x="352" y="701"/>
                  </a:lnTo>
                  <a:lnTo>
                    <a:pt x="373" y="700"/>
                  </a:lnTo>
                  <a:lnTo>
                    <a:pt x="373" y="700"/>
                  </a:lnTo>
                  <a:lnTo>
                    <a:pt x="377" y="700"/>
                  </a:lnTo>
                  <a:lnTo>
                    <a:pt x="377" y="700"/>
                  </a:lnTo>
                  <a:lnTo>
                    <a:pt x="376" y="704"/>
                  </a:lnTo>
                  <a:lnTo>
                    <a:pt x="376" y="704"/>
                  </a:lnTo>
                  <a:lnTo>
                    <a:pt x="367" y="707"/>
                  </a:lnTo>
                  <a:lnTo>
                    <a:pt x="359" y="712"/>
                  </a:lnTo>
                  <a:lnTo>
                    <a:pt x="339" y="718"/>
                  </a:lnTo>
                  <a:lnTo>
                    <a:pt x="339" y="718"/>
                  </a:lnTo>
                  <a:lnTo>
                    <a:pt x="330" y="719"/>
                  </a:lnTo>
                  <a:lnTo>
                    <a:pt x="314" y="723"/>
                  </a:lnTo>
                  <a:lnTo>
                    <a:pt x="306" y="724"/>
                  </a:lnTo>
                  <a:lnTo>
                    <a:pt x="301" y="728"/>
                  </a:lnTo>
                  <a:lnTo>
                    <a:pt x="299" y="729"/>
                  </a:lnTo>
                  <a:lnTo>
                    <a:pt x="299" y="730"/>
                  </a:lnTo>
                  <a:lnTo>
                    <a:pt x="299" y="732"/>
                  </a:lnTo>
                  <a:lnTo>
                    <a:pt x="300" y="734"/>
                  </a:lnTo>
                  <a:lnTo>
                    <a:pt x="300" y="734"/>
                  </a:lnTo>
                  <a:lnTo>
                    <a:pt x="278" y="733"/>
                  </a:lnTo>
                  <a:lnTo>
                    <a:pt x="278" y="733"/>
                  </a:lnTo>
                  <a:lnTo>
                    <a:pt x="293" y="725"/>
                  </a:lnTo>
                  <a:lnTo>
                    <a:pt x="306" y="718"/>
                  </a:lnTo>
                  <a:lnTo>
                    <a:pt x="319" y="710"/>
                  </a:lnTo>
                  <a:lnTo>
                    <a:pt x="331" y="700"/>
                  </a:lnTo>
                  <a:lnTo>
                    <a:pt x="331" y="700"/>
                  </a:lnTo>
                  <a:close/>
                  <a:moveTo>
                    <a:pt x="368" y="718"/>
                  </a:moveTo>
                  <a:lnTo>
                    <a:pt x="368" y="718"/>
                  </a:lnTo>
                  <a:lnTo>
                    <a:pt x="368" y="719"/>
                  </a:lnTo>
                  <a:lnTo>
                    <a:pt x="368" y="719"/>
                  </a:lnTo>
                  <a:lnTo>
                    <a:pt x="368" y="721"/>
                  </a:lnTo>
                  <a:lnTo>
                    <a:pt x="368" y="721"/>
                  </a:lnTo>
                  <a:lnTo>
                    <a:pt x="365" y="719"/>
                  </a:lnTo>
                  <a:lnTo>
                    <a:pt x="365" y="719"/>
                  </a:lnTo>
                  <a:lnTo>
                    <a:pt x="368" y="718"/>
                  </a:lnTo>
                  <a:lnTo>
                    <a:pt x="368" y="718"/>
                  </a:lnTo>
                  <a:close/>
                  <a:moveTo>
                    <a:pt x="320" y="733"/>
                  </a:moveTo>
                  <a:lnTo>
                    <a:pt x="320" y="733"/>
                  </a:lnTo>
                  <a:lnTo>
                    <a:pt x="341" y="728"/>
                  </a:lnTo>
                  <a:lnTo>
                    <a:pt x="341" y="728"/>
                  </a:lnTo>
                  <a:lnTo>
                    <a:pt x="358" y="728"/>
                  </a:lnTo>
                  <a:lnTo>
                    <a:pt x="358" y="728"/>
                  </a:lnTo>
                  <a:lnTo>
                    <a:pt x="339" y="732"/>
                  </a:lnTo>
                  <a:lnTo>
                    <a:pt x="320" y="733"/>
                  </a:lnTo>
                  <a:lnTo>
                    <a:pt x="320" y="733"/>
                  </a:lnTo>
                  <a:close/>
                  <a:moveTo>
                    <a:pt x="338" y="741"/>
                  </a:moveTo>
                  <a:lnTo>
                    <a:pt x="338" y="741"/>
                  </a:lnTo>
                  <a:lnTo>
                    <a:pt x="335" y="742"/>
                  </a:lnTo>
                  <a:lnTo>
                    <a:pt x="335" y="742"/>
                  </a:lnTo>
                  <a:lnTo>
                    <a:pt x="335" y="741"/>
                  </a:lnTo>
                  <a:lnTo>
                    <a:pt x="335" y="741"/>
                  </a:lnTo>
                  <a:lnTo>
                    <a:pt x="338" y="741"/>
                  </a:lnTo>
                  <a:lnTo>
                    <a:pt x="338" y="741"/>
                  </a:lnTo>
                  <a:close/>
                  <a:moveTo>
                    <a:pt x="214" y="794"/>
                  </a:moveTo>
                  <a:lnTo>
                    <a:pt x="214" y="794"/>
                  </a:lnTo>
                  <a:lnTo>
                    <a:pt x="234" y="791"/>
                  </a:lnTo>
                  <a:lnTo>
                    <a:pt x="234" y="791"/>
                  </a:lnTo>
                  <a:lnTo>
                    <a:pt x="213" y="804"/>
                  </a:lnTo>
                  <a:lnTo>
                    <a:pt x="193" y="818"/>
                  </a:lnTo>
                  <a:lnTo>
                    <a:pt x="193" y="818"/>
                  </a:lnTo>
                  <a:lnTo>
                    <a:pt x="190" y="817"/>
                  </a:lnTo>
                  <a:lnTo>
                    <a:pt x="188" y="817"/>
                  </a:lnTo>
                  <a:lnTo>
                    <a:pt x="182" y="817"/>
                  </a:lnTo>
                  <a:lnTo>
                    <a:pt x="163" y="823"/>
                  </a:lnTo>
                  <a:lnTo>
                    <a:pt x="131" y="834"/>
                  </a:lnTo>
                  <a:lnTo>
                    <a:pt x="131" y="834"/>
                  </a:lnTo>
                  <a:lnTo>
                    <a:pt x="146" y="827"/>
                  </a:lnTo>
                  <a:lnTo>
                    <a:pt x="161" y="819"/>
                  </a:lnTo>
                  <a:lnTo>
                    <a:pt x="193" y="809"/>
                  </a:lnTo>
                  <a:lnTo>
                    <a:pt x="193" y="809"/>
                  </a:lnTo>
                  <a:lnTo>
                    <a:pt x="199" y="807"/>
                  </a:lnTo>
                  <a:lnTo>
                    <a:pt x="208" y="805"/>
                  </a:lnTo>
                  <a:lnTo>
                    <a:pt x="213" y="803"/>
                  </a:lnTo>
                  <a:lnTo>
                    <a:pt x="216" y="800"/>
                  </a:lnTo>
                  <a:lnTo>
                    <a:pt x="217" y="798"/>
                  </a:lnTo>
                  <a:lnTo>
                    <a:pt x="214" y="794"/>
                  </a:lnTo>
                  <a:lnTo>
                    <a:pt x="214" y="794"/>
                  </a:lnTo>
                  <a:close/>
                  <a:moveTo>
                    <a:pt x="189" y="787"/>
                  </a:moveTo>
                  <a:lnTo>
                    <a:pt x="189" y="787"/>
                  </a:lnTo>
                  <a:lnTo>
                    <a:pt x="206" y="782"/>
                  </a:lnTo>
                  <a:lnTo>
                    <a:pt x="234" y="776"/>
                  </a:lnTo>
                  <a:lnTo>
                    <a:pt x="247" y="772"/>
                  </a:lnTo>
                  <a:lnTo>
                    <a:pt x="259" y="769"/>
                  </a:lnTo>
                  <a:lnTo>
                    <a:pt x="267" y="765"/>
                  </a:lnTo>
                  <a:lnTo>
                    <a:pt x="270" y="763"/>
                  </a:lnTo>
                  <a:lnTo>
                    <a:pt x="271" y="760"/>
                  </a:lnTo>
                  <a:lnTo>
                    <a:pt x="271" y="760"/>
                  </a:lnTo>
                  <a:lnTo>
                    <a:pt x="287" y="758"/>
                  </a:lnTo>
                  <a:lnTo>
                    <a:pt x="302" y="754"/>
                  </a:lnTo>
                  <a:lnTo>
                    <a:pt x="302" y="754"/>
                  </a:lnTo>
                  <a:lnTo>
                    <a:pt x="305" y="754"/>
                  </a:lnTo>
                  <a:lnTo>
                    <a:pt x="306" y="752"/>
                  </a:lnTo>
                  <a:lnTo>
                    <a:pt x="306" y="750"/>
                  </a:lnTo>
                  <a:lnTo>
                    <a:pt x="305" y="747"/>
                  </a:lnTo>
                  <a:lnTo>
                    <a:pt x="305" y="747"/>
                  </a:lnTo>
                  <a:lnTo>
                    <a:pt x="311" y="746"/>
                  </a:lnTo>
                  <a:lnTo>
                    <a:pt x="311" y="746"/>
                  </a:lnTo>
                  <a:lnTo>
                    <a:pt x="324" y="746"/>
                  </a:lnTo>
                  <a:lnTo>
                    <a:pt x="324" y="746"/>
                  </a:lnTo>
                  <a:lnTo>
                    <a:pt x="306" y="753"/>
                  </a:lnTo>
                  <a:lnTo>
                    <a:pt x="288" y="762"/>
                  </a:lnTo>
                  <a:lnTo>
                    <a:pt x="254" y="780"/>
                  </a:lnTo>
                  <a:lnTo>
                    <a:pt x="254" y="780"/>
                  </a:lnTo>
                  <a:lnTo>
                    <a:pt x="252" y="778"/>
                  </a:lnTo>
                  <a:lnTo>
                    <a:pt x="249" y="777"/>
                  </a:lnTo>
                  <a:lnTo>
                    <a:pt x="242" y="776"/>
                  </a:lnTo>
                  <a:lnTo>
                    <a:pt x="232" y="776"/>
                  </a:lnTo>
                  <a:lnTo>
                    <a:pt x="223" y="778"/>
                  </a:lnTo>
                  <a:lnTo>
                    <a:pt x="202" y="783"/>
                  </a:lnTo>
                  <a:lnTo>
                    <a:pt x="189" y="787"/>
                  </a:lnTo>
                  <a:lnTo>
                    <a:pt x="189" y="787"/>
                  </a:lnTo>
                  <a:close/>
                  <a:moveTo>
                    <a:pt x="248" y="747"/>
                  </a:moveTo>
                  <a:lnTo>
                    <a:pt x="248" y="747"/>
                  </a:lnTo>
                  <a:lnTo>
                    <a:pt x="264" y="740"/>
                  </a:lnTo>
                  <a:lnTo>
                    <a:pt x="264" y="740"/>
                  </a:lnTo>
                  <a:lnTo>
                    <a:pt x="268" y="742"/>
                  </a:lnTo>
                  <a:lnTo>
                    <a:pt x="276" y="744"/>
                  </a:lnTo>
                  <a:lnTo>
                    <a:pt x="276" y="744"/>
                  </a:lnTo>
                  <a:lnTo>
                    <a:pt x="259" y="747"/>
                  </a:lnTo>
                  <a:lnTo>
                    <a:pt x="243" y="748"/>
                  </a:lnTo>
                  <a:lnTo>
                    <a:pt x="243" y="748"/>
                  </a:lnTo>
                  <a:lnTo>
                    <a:pt x="248" y="747"/>
                  </a:lnTo>
                  <a:lnTo>
                    <a:pt x="248" y="747"/>
                  </a:lnTo>
                  <a:close/>
                  <a:moveTo>
                    <a:pt x="231" y="754"/>
                  </a:moveTo>
                  <a:lnTo>
                    <a:pt x="231" y="754"/>
                  </a:lnTo>
                  <a:lnTo>
                    <a:pt x="231" y="756"/>
                  </a:lnTo>
                  <a:lnTo>
                    <a:pt x="231" y="756"/>
                  </a:lnTo>
                  <a:lnTo>
                    <a:pt x="225" y="757"/>
                  </a:lnTo>
                  <a:lnTo>
                    <a:pt x="225" y="757"/>
                  </a:lnTo>
                  <a:lnTo>
                    <a:pt x="231" y="754"/>
                  </a:lnTo>
                  <a:lnTo>
                    <a:pt x="231" y="754"/>
                  </a:lnTo>
                  <a:close/>
                  <a:moveTo>
                    <a:pt x="193" y="774"/>
                  </a:moveTo>
                  <a:lnTo>
                    <a:pt x="193" y="774"/>
                  </a:lnTo>
                  <a:lnTo>
                    <a:pt x="193" y="775"/>
                  </a:lnTo>
                  <a:lnTo>
                    <a:pt x="193" y="775"/>
                  </a:lnTo>
                  <a:lnTo>
                    <a:pt x="187" y="777"/>
                  </a:lnTo>
                  <a:lnTo>
                    <a:pt x="187" y="777"/>
                  </a:lnTo>
                  <a:lnTo>
                    <a:pt x="193" y="774"/>
                  </a:lnTo>
                  <a:lnTo>
                    <a:pt x="193" y="774"/>
                  </a:lnTo>
                  <a:close/>
                  <a:moveTo>
                    <a:pt x="160" y="795"/>
                  </a:moveTo>
                  <a:lnTo>
                    <a:pt x="160" y="795"/>
                  </a:lnTo>
                  <a:lnTo>
                    <a:pt x="161" y="798"/>
                  </a:lnTo>
                  <a:lnTo>
                    <a:pt x="161" y="798"/>
                  </a:lnTo>
                  <a:lnTo>
                    <a:pt x="155" y="800"/>
                  </a:lnTo>
                  <a:lnTo>
                    <a:pt x="147" y="805"/>
                  </a:lnTo>
                  <a:lnTo>
                    <a:pt x="147" y="805"/>
                  </a:lnTo>
                  <a:lnTo>
                    <a:pt x="160" y="795"/>
                  </a:lnTo>
                  <a:lnTo>
                    <a:pt x="160" y="795"/>
                  </a:lnTo>
                  <a:close/>
                  <a:moveTo>
                    <a:pt x="101" y="845"/>
                  </a:moveTo>
                  <a:lnTo>
                    <a:pt x="101" y="845"/>
                  </a:lnTo>
                  <a:lnTo>
                    <a:pt x="120" y="828"/>
                  </a:lnTo>
                  <a:lnTo>
                    <a:pt x="141" y="810"/>
                  </a:lnTo>
                  <a:lnTo>
                    <a:pt x="141" y="810"/>
                  </a:lnTo>
                  <a:lnTo>
                    <a:pt x="137" y="815"/>
                  </a:lnTo>
                  <a:lnTo>
                    <a:pt x="137" y="817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0" y="824"/>
                  </a:lnTo>
                  <a:lnTo>
                    <a:pt x="118" y="833"/>
                  </a:lnTo>
                  <a:lnTo>
                    <a:pt x="112" y="837"/>
                  </a:lnTo>
                  <a:lnTo>
                    <a:pt x="108" y="841"/>
                  </a:lnTo>
                  <a:lnTo>
                    <a:pt x="108" y="844"/>
                  </a:lnTo>
                  <a:lnTo>
                    <a:pt x="108" y="845"/>
                  </a:lnTo>
                  <a:lnTo>
                    <a:pt x="110" y="847"/>
                  </a:lnTo>
                  <a:lnTo>
                    <a:pt x="112" y="847"/>
                  </a:lnTo>
                  <a:lnTo>
                    <a:pt x="112" y="847"/>
                  </a:lnTo>
                  <a:lnTo>
                    <a:pt x="87" y="858"/>
                  </a:lnTo>
                  <a:lnTo>
                    <a:pt x="87" y="858"/>
                  </a:lnTo>
                  <a:lnTo>
                    <a:pt x="101" y="845"/>
                  </a:lnTo>
                  <a:lnTo>
                    <a:pt x="101" y="845"/>
                  </a:lnTo>
                  <a:close/>
                  <a:moveTo>
                    <a:pt x="71" y="874"/>
                  </a:moveTo>
                  <a:lnTo>
                    <a:pt x="71" y="874"/>
                  </a:lnTo>
                  <a:lnTo>
                    <a:pt x="76" y="875"/>
                  </a:lnTo>
                  <a:lnTo>
                    <a:pt x="83" y="874"/>
                  </a:lnTo>
                  <a:lnTo>
                    <a:pt x="95" y="870"/>
                  </a:lnTo>
                  <a:lnTo>
                    <a:pt x="95" y="870"/>
                  </a:lnTo>
                  <a:lnTo>
                    <a:pt x="81" y="880"/>
                  </a:lnTo>
                  <a:lnTo>
                    <a:pt x="67" y="888"/>
                  </a:lnTo>
                  <a:lnTo>
                    <a:pt x="41" y="909"/>
                  </a:lnTo>
                  <a:lnTo>
                    <a:pt x="41" y="909"/>
                  </a:lnTo>
                  <a:lnTo>
                    <a:pt x="55" y="890"/>
                  </a:lnTo>
                  <a:lnTo>
                    <a:pt x="71" y="874"/>
                  </a:lnTo>
                  <a:lnTo>
                    <a:pt x="71" y="874"/>
                  </a:lnTo>
                  <a:close/>
                  <a:moveTo>
                    <a:pt x="28" y="931"/>
                  </a:moveTo>
                  <a:lnTo>
                    <a:pt x="28" y="931"/>
                  </a:lnTo>
                  <a:lnTo>
                    <a:pt x="35" y="930"/>
                  </a:lnTo>
                  <a:lnTo>
                    <a:pt x="41" y="928"/>
                  </a:lnTo>
                  <a:lnTo>
                    <a:pt x="41" y="928"/>
                  </a:lnTo>
                  <a:lnTo>
                    <a:pt x="25" y="939"/>
                  </a:lnTo>
                  <a:lnTo>
                    <a:pt x="25" y="939"/>
                  </a:lnTo>
                  <a:lnTo>
                    <a:pt x="28" y="931"/>
                  </a:lnTo>
                  <a:lnTo>
                    <a:pt x="28" y="931"/>
                  </a:lnTo>
                  <a:close/>
                  <a:moveTo>
                    <a:pt x="18" y="960"/>
                  </a:moveTo>
                  <a:lnTo>
                    <a:pt x="18" y="960"/>
                  </a:lnTo>
                  <a:lnTo>
                    <a:pt x="18" y="958"/>
                  </a:lnTo>
                  <a:lnTo>
                    <a:pt x="18" y="958"/>
                  </a:lnTo>
                  <a:lnTo>
                    <a:pt x="29" y="953"/>
                  </a:lnTo>
                  <a:lnTo>
                    <a:pt x="40" y="948"/>
                  </a:lnTo>
                  <a:lnTo>
                    <a:pt x="40" y="948"/>
                  </a:lnTo>
                  <a:lnTo>
                    <a:pt x="28" y="959"/>
                  </a:lnTo>
                  <a:lnTo>
                    <a:pt x="16" y="971"/>
                  </a:lnTo>
                  <a:lnTo>
                    <a:pt x="16" y="971"/>
                  </a:lnTo>
                  <a:lnTo>
                    <a:pt x="18" y="960"/>
                  </a:lnTo>
                  <a:lnTo>
                    <a:pt x="18" y="960"/>
                  </a:lnTo>
                  <a:close/>
                  <a:moveTo>
                    <a:pt x="13" y="1006"/>
                  </a:moveTo>
                  <a:lnTo>
                    <a:pt x="13" y="1006"/>
                  </a:lnTo>
                  <a:lnTo>
                    <a:pt x="17" y="1004"/>
                  </a:lnTo>
                  <a:lnTo>
                    <a:pt x="17" y="1004"/>
                  </a:lnTo>
                  <a:lnTo>
                    <a:pt x="13" y="1011"/>
                  </a:lnTo>
                  <a:lnTo>
                    <a:pt x="13" y="1011"/>
                  </a:lnTo>
                  <a:lnTo>
                    <a:pt x="13" y="1006"/>
                  </a:lnTo>
                  <a:lnTo>
                    <a:pt x="13" y="1006"/>
                  </a:lnTo>
                  <a:close/>
                  <a:moveTo>
                    <a:pt x="28" y="1057"/>
                  </a:moveTo>
                  <a:lnTo>
                    <a:pt x="28" y="1057"/>
                  </a:lnTo>
                  <a:lnTo>
                    <a:pt x="19" y="1057"/>
                  </a:lnTo>
                  <a:lnTo>
                    <a:pt x="19" y="1057"/>
                  </a:lnTo>
                  <a:lnTo>
                    <a:pt x="17" y="1049"/>
                  </a:lnTo>
                  <a:lnTo>
                    <a:pt x="16" y="1040"/>
                  </a:lnTo>
                  <a:lnTo>
                    <a:pt x="16" y="1040"/>
                  </a:lnTo>
                  <a:lnTo>
                    <a:pt x="25" y="1030"/>
                  </a:lnTo>
                  <a:lnTo>
                    <a:pt x="25" y="1030"/>
                  </a:lnTo>
                  <a:lnTo>
                    <a:pt x="23" y="1036"/>
                  </a:lnTo>
                  <a:lnTo>
                    <a:pt x="23" y="1042"/>
                  </a:lnTo>
                  <a:lnTo>
                    <a:pt x="23" y="1045"/>
                  </a:lnTo>
                  <a:lnTo>
                    <a:pt x="24" y="1046"/>
                  </a:lnTo>
                  <a:lnTo>
                    <a:pt x="27" y="1046"/>
                  </a:lnTo>
                  <a:lnTo>
                    <a:pt x="31" y="1046"/>
                  </a:lnTo>
                  <a:lnTo>
                    <a:pt x="31" y="1046"/>
                  </a:lnTo>
                  <a:lnTo>
                    <a:pt x="28" y="1057"/>
                  </a:lnTo>
                  <a:lnTo>
                    <a:pt x="28" y="1057"/>
                  </a:lnTo>
                  <a:close/>
                  <a:moveTo>
                    <a:pt x="19" y="1022"/>
                  </a:moveTo>
                  <a:lnTo>
                    <a:pt x="19" y="1022"/>
                  </a:lnTo>
                  <a:lnTo>
                    <a:pt x="27" y="1007"/>
                  </a:lnTo>
                  <a:lnTo>
                    <a:pt x="27" y="1007"/>
                  </a:lnTo>
                  <a:lnTo>
                    <a:pt x="29" y="1001"/>
                  </a:lnTo>
                  <a:lnTo>
                    <a:pt x="31" y="993"/>
                  </a:lnTo>
                  <a:lnTo>
                    <a:pt x="33" y="989"/>
                  </a:lnTo>
                  <a:lnTo>
                    <a:pt x="33" y="986"/>
                  </a:lnTo>
                  <a:lnTo>
                    <a:pt x="31" y="983"/>
                  </a:lnTo>
                  <a:lnTo>
                    <a:pt x="28" y="983"/>
                  </a:lnTo>
                  <a:lnTo>
                    <a:pt x="28" y="983"/>
                  </a:lnTo>
                  <a:lnTo>
                    <a:pt x="45" y="964"/>
                  </a:lnTo>
                  <a:lnTo>
                    <a:pt x="54" y="953"/>
                  </a:lnTo>
                  <a:lnTo>
                    <a:pt x="57" y="948"/>
                  </a:lnTo>
                  <a:lnTo>
                    <a:pt x="57" y="946"/>
                  </a:lnTo>
                  <a:lnTo>
                    <a:pt x="57" y="945"/>
                  </a:lnTo>
                  <a:lnTo>
                    <a:pt x="57" y="945"/>
                  </a:lnTo>
                  <a:lnTo>
                    <a:pt x="60" y="940"/>
                  </a:lnTo>
                  <a:lnTo>
                    <a:pt x="67" y="933"/>
                  </a:lnTo>
                  <a:lnTo>
                    <a:pt x="70" y="929"/>
                  </a:lnTo>
                  <a:lnTo>
                    <a:pt x="71" y="925"/>
                  </a:lnTo>
                  <a:lnTo>
                    <a:pt x="71" y="922"/>
                  </a:lnTo>
                  <a:lnTo>
                    <a:pt x="69" y="919"/>
                  </a:lnTo>
                  <a:lnTo>
                    <a:pt x="69" y="919"/>
                  </a:lnTo>
                  <a:lnTo>
                    <a:pt x="76" y="915"/>
                  </a:lnTo>
                  <a:lnTo>
                    <a:pt x="87" y="907"/>
                  </a:lnTo>
                  <a:lnTo>
                    <a:pt x="92" y="903"/>
                  </a:lnTo>
                  <a:lnTo>
                    <a:pt x="95" y="898"/>
                  </a:lnTo>
                  <a:lnTo>
                    <a:pt x="96" y="894"/>
                  </a:lnTo>
                  <a:lnTo>
                    <a:pt x="96" y="892"/>
                  </a:lnTo>
                  <a:lnTo>
                    <a:pt x="95" y="890"/>
                  </a:lnTo>
                  <a:lnTo>
                    <a:pt x="95" y="890"/>
                  </a:lnTo>
                  <a:lnTo>
                    <a:pt x="114" y="878"/>
                  </a:lnTo>
                  <a:lnTo>
                    <a:pt x="119" y="875"/>
                  </a:lnTo>
                  <a:lnTo>
                    <a:pt x="123" y="870"/>
                  </a:lnTo>
                  <a:lnTo>
                    <a:pt x="125" y="866"/>
                  </a:lnTo>
                  <a:lnTo>
                    <a:pt x="126" y="865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32" y="860"/>
                  </a:lnTo>
                  <a:lnTo>
                    <a:pt x="142" y="854"/>
                  </a:lnTo>
                  <a:lnTo>
                    <a:pt x="147" y="852"/>
                  </a:lnTo>
                  <a:lnTo>
                    <a:pt x="151" y="848"/>
                  </a:lnTo>
                  <a:lnTo>
                    <a:pt x="153" y="845"/>
                  </a:lnTo>
                  <a:lnTo>
                    <a:pt x="153" y="844"/>
                  </a:lnTo>
                  <a:lnTo>
                    <a:pt x="152" y="841"/>
                  </a:lnTo>
                  <a:lnTo>
                    <a:pt x="152" y="841"/>
                  </a:lnTo>
                  <a:lnTo>
                    <a:pt x="171" y="834"/>
                  </a:lnTo>
                  <a:lnTo>
                    <a:pt x="171" y="834"/>
                  </a:lnTo>
                  <a:lnTo>
                    <a:pt x="151" y="851"/>
                  </a:lnTo>
                  <a:lnTo>
                    <a:pt x="128" y="869"/>
                  </a:lnTo>
                  <a:lnTo>
                    <a:pt x="107" y="889"/>
                  </a:lnTo>
                  <a:lnTo>
                    <a:pt x="87" y="911"/>
                  </a:lnTo>
                  <a:lnTo>
                    <a:pt x="67" y="934"/>
                  </a:lnTo>
                  <a:lnTo>
                    <a:pt x="60" y="946"/>
                  </a:lnTo>
                  <a:lnTo>
                    <a:pt x="52" y="959"/>
                  </a:lnTo>
                  <a:lnTo>
                    <a:pt x="46" y="971"/>
                  </a:lnTo>
                  <a:lnTo>
                    <a:pt x="40" y="984"/>
                  </a:lnTo>
                  <a:lnTo>
                    <a:pt x="36" y="998"/>
                  </a:lnTo>
                  <a:lnTo>
                    <a:pt x="33" y="1011"/>
                  </a:lnTo>
                  <a:lnTo>
                    <a:pt x="33" y="1011"/>
                  </a:lnTo>
                  <a:lnTo>
                    <a:pt x="27" y="1016"/>
                  </a:lnTo>
                  <a:lnTo>
                    <a:pt x="19" y="1022"/>
                  </a:lnTo>
                  <a:lnTo>
                    <a:pt x="19" y="1022"/>
                  </a:lnTo>
                  <a:close/>
                  <a:moveTo>
                    <a:pt x="438" y="841"/>
                  </a:moveTo>
                  <a:lnTo>
                    <a:pt x="438" y="841"/>
                  </a:lnTo>
                  <a:lnTo>
                    <a:pt x="437" y="836"/>
                  </a:lnTo>
                  <a:lnTo>
                    <a:pt x="437" y="836"/>
                  </a:lnTo>
                  <a:lnTo>
                    <a:pt x="442" y="834"/>
                  </a:lnTo>
                  <a:lnTo>
                    <a:pt x="442" y="834"/>
                  </a:lnTo>
                  <a:lnTo>
                    <a:pt x="438" y="841"/>
                  </a:lnTo>
                  <a:lnTo>
                    <a:pt x="438" y="841"/>
                  </a:lnTo>
                  <a:close/>
                  <a:moveTo>
                    <a:pt x="444" y="848"/>
                  </a:moveTo>
                  <a:lnTo>
                    <a:pt x="444" y="848"/>
                  </a:lnTo>
                  <a:lnTo>
                    <a:pt x="453" y="836"/>
                  </a:lnTo>
                  <a:lnTo>
                    <a:pt x="462" y="823"/>
                  </a:lnTo>
                  <a:lnTo>
                    <a:pt x="462" y="823"/>
                  </a:lnTo>
                  <a:lnTo>
                    <a:pt x="471" y="813"/>
                  </a:lnTo>
                  <a:lnTo>
                    <a:pt x="476" y="807"/>
                  </a:lnTo>
                  <a:lnTo>
                    <a:pt x="477" y="805"/>
                  </a:lnTo>
                  <a:lnTo>
                    <a:pt x="477" y="803"/>
                  </a:lnTo>
                  <a:lnTo>
                    <a:pt x="477" y="803"/>
                  </a:lnTo>
                  <a:lnTo>
                    <a:pt x="484" y="812"/>
                  </a:lnTo>
                  <a:lnTo>
                    <a:pt x="484" y="812"/>
                  </a:lnTo>
                  <a:lnTo>
                    <a:pt x="473" y="825"/>
                  </a:lnTo>
                  <a:lnTo>
                    <a:pt x="463" y="839"/>
                  </a:lnTo>
                  <a:lnTo>
                    <a:pt x="463" y="839"/>
                  </a:lnTo>
                  <a:lnTo>
                    <a:pt x="462" y="836"/>
                  </a:lnTo>
                  <a:lnTo>
                    <a:pt x="460" y="836"/>
                  </a:lnTo>
                  <a:lnTo>
                    <a:pt x="457" y="837"/>
                  </a:lnTo>
                  <a:lnTo>
                    <a:pt x="454" y="839"/>
                  </a:lnTo>
                  <a:lnTo>
                    <a:pt x="444" y="848"/>
                  </a:lnTo>
                  <a:lnTo>
                    <a:pt x="444" y="848"/>
                  </a:lnTo>
                  <a:close/>
                  <a:moveTo>
                    <a:pt x="455" y="792"/>
                  </a:moveTo>
                  <a:lnTo>
                    <a:pt x="456" y="791"/>
                  </a:lnTo>
                  <a:lnTo>
                    <a:pt x="456" y="791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close/>
                  <a:moveTo>
                    <a:pt x="466" y="794"/>
                  </a:moveTo>
                  <a:lnTo>
                    <a:pt x="466" y="794"/>
                  </a:lnTo>
                  <a:lnTo>
                    <a:pt x="467" y="793"/>
                  </a:lnTo>
                  <a:lnTo>
                    <a:pt x="467" y="791"/>
                  </a:lnTo>
                  <a:lnTo>
                    <a:pt x="467" y="791"/>
                  </a:lnTo>
                  <a:lnTo>
                    <a:pt x="473" y="798"/>
                  </a:lnTo>
                  <a:lnTo>
                    <a:pt x="473" y="798"/>
                  </a:lnTo>
                  <a:lnTo>
                    <a:pt x="471" y="798"/>
                  </a:lnTo>
                  <a:lnTo>
                    <a:pt x="468" y="799"/>
                  </a:lnTo>
                  <a:lnTo>
                    <a:pt x="463" y="803"/>
                  </a:lnTo>
                  <a:lnTo>
                    <a:pt x="456" y="811"/>
                  </a:lnTo>
                  <a:lnTo>
                    <a:pt x="456" y="811"/>
                  </a:lnTo>
                  <a:lnTo>
                    <a:pt x="462" y="803"/>
                  </a:lnTo>
                  <a:lnTo>
                    <a:pt x="466" y="794"/>
                  </a:lnTo>
                  <a:lnTo>
                    <a:pt x="466" y="794"/>
                  </a:lnTo>
                  <a:close/>
                  <a:moveTo>
                    <a:pt x="462" y="788"/>
                  </a:move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2" y="788"/>
                  </a:lnTo>
                  <a:lnTo>
                    <a:pt x="462" y="788"/>
                  </a:lnTo>
                  <a:close/>
                  <a:moveTo>
                    <a:pt x="489" y="822"/>
                  </a:moveTo>
                  <a:lnTo>
                    <a:pt x="489" y="822"/>
                  </a:lnTo>
                  <a:lnTo>
                    <a:pt x="494" y="829"/>
                  </a:lnTo>
                  <a:lnTo>
                    <a:pt x="494" y="829"/>
                  </a:lnTo>
                  <a:lnTo>
                    <a:pt x="483" y="844"/>
                  </a:lnTo>
                  <a:lnTo>
                    <a:pt x="483" y="844"/>
                  </a:lnTo>
                  <a:lnTo>
                    <a:pt x="480" y="842"/>
                  </a:lnTo>
                  <a:lnTo>
                    <a:pt x="478" y="842"/>
                  </a:lnTo>
                  <a:lnTo>
                    <a:pt x="476" y="844"/>
                  </a:lnTo>
                  <a:lnTo>
                    <a:pt x="473" y="846"/>
                  </a:lnTo>
                  <a:lnTo>
                    <a:pt x="465" y="854"/>
                  </a:lnTo>
                  <a:lnTo>
                    <a:pt x="465" y="854"/>
                  </a:lnTo>
                  <a:lnTo>
                    <a:pt x="477" y="837"/>
                  </a:lnTo>
                  <a:lnTo>
                    <a:pt x="489" y="822"/>
                  </a:lnTo>
                  <a:lnTo>
                    <a:pt x="489" y="822"/>
                  </a:lnTo>
                  <a:close/>
                  <a:moveTo>
                    <a:pt x="450" y="863"/>
                  </a:moveTo>
                  <a:lnTo>
                    <a:pt x="450" y="863"/>
                  </a:lnTo>
                  <a:lnTo>
                    <a:pt x="448" y="858"/>
                  </a:lnTo>
                  <a:lnTo>
                    <a:pt x="448" y="858"/>
                  </a:lnTo>
                  <a:lnTo>
                    <a:pt x="456" y="852"/>
                  </a:lnTo>
                  <a:lnTo>
                    <a:pt x="456" y="852"/>
                  </a:lnTo>
                  <a:lnTo>
                    <a:pt x="450" y="863"/>
                  </a:lnTo>
                  <a:lnTo>
                    <a:pt x="450" y="863"/>
                  </a:lnTo>
                  <a:close/>
                  <a:moveTo>
                    <a:pt x="457" y="872"/>
                  </a:moveTo>
                  <a:lnTo>
                    <a:pt x="457" y="872"/>
                  </a:lnTo>
                  <a:lnTo>
                    <a:pt x="467" y="865"/>
                  </a:lnTo>
                  <a:lnTo>
                    <a:pt x="467" y="865"/>
                  </a:lnTo>
                  <a:lnTo>
                    <a:pt x="465" y="871"/>
                  </a:lnTo>
                  <a:lnTo>
                    <a:pt x="462" y="878"/>
                  </a:lnTo>
                  <a:lnTo>
                    <a:pt x="462" y="878"/>
                  </a:lnTo>
                  <a:lnTo>
                    <a:pt x="457" y="872"/>
                  </a:lnTo>
                  <a:lnTo>
                    <a:pt x="457" y="872"/>
                  </a:lnTo>
                  <a:close/>
                  <a:moveTo>
                    <a:pt x="472" y="892"/>
                  </a:moveTo>
                  <a:lnTo>
                    <a:pt x="472" y="892"/>
                  </a:lnTo>
                  <a:lnTo>
                    <a:pt x="467" y="886"/>
                  </a:lnTo>
                  <a:lnTo>
                    <a:pt x="467" y="886"/>
                  </a:lnTo>
                  <a:lnTo>
                    <a:pt x="468" y="884"/>
                  </a:lnTo>
                  <a:lnTo>
                    <a:pt x="468" y="884"/>
                  </a:lnTo>
                  <a:lnTo>
                    <a:pt x="477" y="880"/>
                  </a:lnTo>
                  <a:lnTo>
                    <a:pt x="477" y="880"/>
                  </a:lnTo>
                  <a:lnTo>
                    <a:pt x="474" y="886"/>
                  </a:lnTo>
                  <a:lnTo>
                    <a:pt x="472" y="892"/>
                  </a:lnTo>
                  <a:lnTo>
                    <a:pt x="472" y="892"/>
                  </a:lnTo>
                  <a:close/>
                  <a:moveTo>
                    <a:pt x="490" y="850"/>
                  </a:moveTo>
                  <a:lnTo>
                    <a:pt x="490" y="850"/>
                  </a:lnTo>
                  <a:lnTo>
                    <a:pt x="498" y="839"/>
                  </a:lnTo>
                  <a:lnTo>
                    <a:pt x="498" y="839"/>
                  </a:lnTo>
                  <a:lnTo>
                    <a:pt x="502" y="846"/>
                  </a:lnTo>
                  <a:lnTo>
                    <a:pt x="502" y="846"/>
                  </a:lnTo>
                  <a:lnTo>
                    <a:pt x="490" y="857"/>
                  </a:lnTo>
                  <a:lnTo>
                    <a:pt x="478" y="868"/>
                  </a:lnTo>
                  <a:lnTo>
                    <a:pt x="478" y="868"/>
                  </a:lnTo>
                  <a:lnTo>
                    <a:pt x="484" y="858"/>
                  </a:lnTo>
                  <a:lnTo>
                    <a:pt x="490" y="850"/>
                  </a:lnTo>
                  <a:lnTo>
                    <a:pt x="490" y="850"/>
                  </a:lnTo>
                  <a:close/>
                  <a:moveTo>
                    <a:pt x="563" y="983"/>
                  </a:moveTo>
                  <a:lnTo>
                    <a:pt x="563" y="983"/>
                  </a:lnTo>
                  <a:lnTo>
                    <a:pt x="551" y="992"/>
                  </a:lnTo>
                  <a:lnTo>
                    <a:pt x="538" y="998"/>
                  </a:lnTo>
                  <a:lnTo>
                    <a:pt x="538" y="998"/>
                  </a:lnTo>
                  <a:lnTo>
                    <a:pt x="545" y="988"/>
                  </a:lnTo>
                  <a:lnTo>
                    <a:pt x="555" y="980"/>
                  </a:lnTo>
                  <a:lnTo>
                    <a:pt x="573" y="964"/>
                  </a:lnTo>
                  <a:lnTo>
                    <a:pt x="573" y="964"/>
                  </a:lnTo>
                  <a:lnTo>
                    <a:pt x="583" y="970"/>
                  </a:lnTo>
                  <a:lnTo>
                    <a:pt x="583" y="970"/>
                  </a:lnTo>
                  <a:lnTo>
                    <a:pt x="574" y="976"/>
                  </a:lnTo>
                  <a:lnTo>
                    <a:pt x="563" y="983"/>
                  </a:lnTo>
                  <a:lnTo>
                    <a:pt x="563" y="983"/>
                  </a:lnTo>
                  <a:close/>
                  <a:moveTo>
                    <a:pt x="591" y="974"/>
                  </a:moveTo>
                  <a:lnTo>
                    <a:pt x="591" y="974"/>
                  </a:lnTo>
                  <a:lnTo>
                    <a:pt x="603" y="977"/>
                  </a:lnTo>
                  <a:lnTo>
                    <a:pt x="603" y="977"/>
                  </a:lnTo>
                  <a:lnTo>
                    <a:pt x="580" y="994"/>
                  </a:lnTo>
                  <a:lnTo>
                    <a:pt x="567" y="1001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69" y="992"/>
                  </a:lnTo>
                  <a:lnTo>
                    <a:pt x="569" y="992"/>
                  </a:lnTo>
                  <a:lnTo>
                    <a:pt x="581" y="983"/>
                  </a:lnTo>
                  <a:lnTo>
                    <a:pt x="587" y="978"/>
                  </a:lnTo>
                  <a:lnTo>
                    <a:pt x="590" y="976"/>
                  </a:lnTo>
                  <a:lnTo>
                    <a:pt x="591" y="974"/>
                  </a:lnTo>
                  <a:lnTo>
                    <a:pt x="591" y="974"/>
                  </a:lnTo>
                  <a:close/>
                  <a:moveTo>
                    <a:pt x="536" y="980"/>
                  </a:moveTo>
                  <a:lnTo>
                    <a:pt x="536" y="980"/>
                  </a:lnTo>
                  <a:lnTo>
                    <a:pt x="548" y="969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3" y="957"/>
                  </a:lnTo>
                  <a:lnTo>
                    <a:pt x="563" y="957"/>
                  </a:lnTo>
                  <a:lnTo>
                    <a:pt x="565" y="958"/>
                  </a:lnTo>
                  <a:lnTo>
                    <a:pt x="565" y="958"/>
                  </a:lnTo>
                  <a:lnTo>
                    <a:pt x="550" y="969"/>
                  </a:lnTo>
                  <a:lnTo>
                    <a:pt x="536" y="980"/>
                  </a:lnTo>
                  <a:lnTo>
                    <a:pt x="536" y="980"/>
                  </a:lnTo>
                  <a:close/>
                  <a:moveTo>
                    <a:pt x="521" y="970"/>
                  </a:moveTo>
                  <a:lnTo>
                    <a:pt x="521" y="970"/>
                  </a:lnTo>
                  <a:lnTo>
                    <a:pt x="527" y="963"/>
                  </a:lnTo>
                  <a:lnTo>
                    <a:pt x="533" y="954"/>
                  </a:lnTo>
                  <a:lnTo>
                    <a:pt x="548" y="940"/>
                  </a:lnTo>
                  <a:lnTo>
                    <a:pt x="548" y="940"/>
                  </a:lnTo>
                  <a:lnTo>
                    <a:pt x="556" y="949"/>
                  </a:lnTo>
                  <a:lnTo>
                    <a:pt x="556" y="949"/>
                  </a:lnTo>
                  <a:lnTo>
                    <a:pt x="539" y="960"/>
                  </a:lnTo>
                  <a:lnTo>
                    <a:pt x="521" y="970"/>
                  </a:lnTo>
                  <a:lnTo>
                    <a:pt x="521" y="970"/>
                  </a:lnTo>
                  <a:close/>
                  <a:moveTo>
                    <a:pt x="522" y="947"/>
                  </a:moveTo>
                  <a:lnTo>
                    <a:pt x="522" y="947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34" y="934"/>
                  </a:lnTo>
                  <a:lnTo>
                    <a:pt x="538" y="927"/>
                  </a:lnTo>
                  <a:lnTo>
                    <a:pt x="538" y="927"/>
                  </a:lnTo>
                  <a:lnTo>
                    <a:pt x="543" y="933"/>
                  </a:lnTo>
                  <a:lnTo>
                    <a:pt x="543" y="933"/>
                  </a:lnTo>
                  <a:lnTo>
                    <a:pt x="522" y="947"/>
                  </a:lnTo>
                  <a:lnTo>
                    <a:pt x="522" y="947"/>
                  </a:lnTo>
                  <a:close/>
                  <a:moveTo>
                    <a:pt x="515" y="934"/>
                  </a:moveTo>
                  <a:lnTo>
                    <a:pt x="515" y="934"/>
                  </a:lnTo>
                  <a:lnTo>
                    <a:pt x="524" y="923"/>
                  </a:lnTo>
                  <a:lnTo>
                    <a:pt x="531" y="913"/>
                  </a:lnTo>
                  <a:lnTo>
                    <a:pt x="531" y="913"/>
                  </a:lnTo>
                  <a:lnTo>
                    <a:pt x="534" y="919"/>
                  </a:lnTo>
                  <a:lnTo>
                    <a:pt x="534" y="919"/>
                  </a:lnTo>
                  <a:lnTo>
                    <a:pt x="532" y="919"/>
                  </a:lnTo>
                  <a:lnTo>
                    <a:pt x="530" y="922"/>
                  </a:lnTo>
                  <a:lnTo>
                    <a:pt x="524" y="925"/>
                  </a:lnTo>
                  <a:lnTo>
                    <a:pt x="515" y="934"/>
                  </a:lnTo>
                  <a:lnTo>
                    <a:pt x="515" y="934"/>
                  </a:lnTo>
                  <a:close/>
                  <a:moveTo>
                    <a:pt x="513" y="911"/>
                  </a:moveTo>
                  <a:lnTo>
                    <a:pt x="513" y="911"/>
                  </a:lnTo>
                  <a:lnTo>
                    <a:pt x="524" y="898"/>
                  </a:lnTo>
                  <a:lnTo>
                    <a:pt x="524" y="898"/>
                  </a:lnTo>
                  <a:lnTo>
                    <a:pt x="525" y="901"/>
                  </a:lnTo>
                  <a:lnTo>
                    <a:pt x="525" y="901"/>
                  </a:lnTo>
                  <a:lnTo>
                    <a:pt x="513" y="911"/>
                  </a:lnTo>
                  <a:lnTo>
                    <a:pt x="513" y="911"/>
                  </a:lnTo>
                  <a:close/>
                  <a:moveTo>
                    <a:pt x="495" y="910"/>
                  </a:moveTo>
                  <a:lnTo>
                    <a:pt x="495" y="910"/>
                  </a:lnTo>
                  <a:lnTo>
                    <a:pt x="501" y="898"/>
                  </a:lnTo>
                  <a:lnTo>
                    <a:pt x="509" y="884"/>
                  </a:lnTo>
                  <a:lnTo>
                    <a:pt x="509" y="884"/>
                  </a:lnTo>
                  <a:lnTo>
                    <a:pt x="514" y="877"/>
                  </a:lnTo>
                  <a:lnTo>
                    <a:pt x="514" y="877"/>
                  </a:lnTo>
                  <a:lnTo>
                    <a:pt x="519" y="888"/>
                  </a:lnTo>
                  <a:lnTo>
                    <a:pt x="519" y="888"/>
                  </a:lnTo>
                  <a:lnTo>
                    <a:pt x="507" y="899"/>
                  </a:lnTo>
                  <a:lnTo>
                    <a:pt x="501" y="905"/>
                  </a:lnTo>
                  <a:lnTo>
                    <a:pt x="495" y="910"/>
                  </a:lnTo>
                  <a:lnTo>
                    <a:pt x="495" y="910"/>
                  </a:lnTo>
                  <a:close/>
                  <a:moveTo>
                    <a:pt x="483" y="890"/>
                  </a:moveTo>
                  <a:lnTo>
                    <a:pt x="483" y="890"/>
                  </a:lnTo>
                  <a:lnTo>
                    <a:pt x="488" y="881"/>
                  </a:lnTo>
                  <a:lnTo>
                    <a:pt x="494" y="872"/>
                  </a:lnTo>
                  <a:lnTo>
                    <a:pt x="506" y="857"/>
                  </a:lnTo>
                  <a:lnTo>
                    <a:pt x="506" y="857"/>
                  </a:lnTo>
                  <a:lnTo>
                    <a:pt x="509" y="864"/>
                  </a:lnTo>
                  <a:lnTo>
                    <a:pt x="509" y="864"/>
                  </a:lnTo>
                  <a:lnTo>
                    <a:pt x="496" y="877"/>
                  </a:lnTo>
                  <a:lnTo>
                    <a:pt x="490" y="884"/>
                  </a:lnTo>
                  <a:lnTo>
                    <a:pt x="483" y="890"/>
                  </a:lnTo>
                  <a:lnTo>
                    <a:pt x="483" y="890"/>
                  </a:lnTo>
                  <a:close/>
                  <a:moveTo>
                    <a:pt x="484" y="911"/>
                  </a:moveTo>
                  <a:lnTo>
                    <a:pt x="484" y="911"/>
                  </a:lnTo>
                  <a:lnTo>
                    <a:pt x="479" y="904"/>
                  </a:lnTo>
                  <a:lnTo>
                    <a:pt x="479" y="904"/>
                  </a:lnTo>
                  <a:lnTo>
                    <a:pt x="491" y="895"/>
                  </a:lnTo>
                  <a:lnTo>
                    <a:pt x="491" y="895"/>
                  </a:lnTo>
                  <a:lnTo>
                    <a:pt x="484" y="911"/>
                  </a:lnTo>
                  <a:lnTo>
                    <a:pt x="484" y="911"/>
                  </a:lnTo>
                  <a:close/>
                  <a:moveTo>
                    <a:pt x="490" y="927"/>
                  </a:moveTo>
                  <a:lnTo>
                    <a:pt x="490" y="927"/>
                  </a:lnTo>
                  <a:lnTo>
                    <a:pt x="489" y="924"/>
                  </a:lnTo>
                  <a:lnTo>
                    <a:pt x="489" y="924"/>
                  </a:lnTo>
                  <a:lnTo>
                    <a:pt x="492" y="922"/>
                  </a:lnTo>
                  <a:lnTo>
                    <a:pt x="492" y="922"/>
                  </a:lnTo>
                  <a:lnTo>
                    <a:pt x="490" y="927"/>
                  </a:lnTo>
                  <a:lnTo>
                    <a:pt x="490" y="927"/>
                  </a:lnTo>
                  <a:close/>
                  <a:moveTo>
                    <a:pt x="494" y="936"/>
                  </a:moveTo>
                  <a:lnTo>
                    <a:pt x="494" y="936"/>
                  </a:lnTo>
                  <a:lnTo>
                    <a:pt x="502" y="931"/>
                  </a:lnTo>
                  <a:lnTo>
                    <a:pt x="510" y="925"/>
                  </a:lnTo>
                  <a:lnTo>
                    <a:pt x="510" y="925"/>
                  </a:lnTo>
                  <a:lnTo>
                    <a:pt x="496" y="943"/>
                  </a:lnTo>
                  <a:lnTo>
                    <a:pt x="496" y="943"/>
                  </a:lnTo>
                  <a:lnTo>
                    <a:pt x="494" y="936"/>
                  </a:lnTo>
                  <a:lnTo>
                    <a:pt x="494" y="936"/>
                  </a:lnTo>
                  <a:close/>
                  <a:moveTo>
                    <a:pt x="500" y="958"/>
                  </a:moveTo>
                  <a:lnTo>
                    <a:pt x="500" y="958"/>
                  </a:lnTo>
                  <a:lnTo>
                    <a:pt x="506" y="954"/>
                  </a:lnTo>
                  <a:lnTo>
                    <a:pt x="506" y="954"/>
                  </a:lnTo>
                  <a:lnTo>
                    <a:pt x="501" y="960"/>
                  </a:lnTo>
                  <a:lnTo>
                    <a:pt x="501" y="960"/>
                  </a:lnTo>
                  <a:lnTo>
                    <a:pt x="500" y="958"/>
                  </a:lnTo>
                  <a:lnTo>
                    <a:pt x="500" y="958"/>
                  </a:lnTo>
                  <a:close/>
                  <a:moveTo>
                    <a:pt x="504" y="969"/>
                  </a:moveTo>
                  <a:lnTo>
                    <a:pt x="504" y="969"/>
                  </a:lnTo>
                  <a:lnTo>
                    <a:pt x="509" y="968"/>
                  </a:lnTo>
                  <a:lnTo>
                    <a:pt x="514" y="964"/>
                  </a:lnTo>
                  <a:lnTo>
                    <a:pt x="514" y="964"/>
                  </a:lnTo>
                  <a:lnTo>
                    <a:pt x="510" y="971"/>
                  </a:lnTo>
                  <a:lnTo>
                    <a:pt x="507" y="977"/>
                  </a:lnTo>
                  <a:lnTo>
                    <a:pt x="507" y="977"/>
                  </a:lnTo>
                  <a:lnTo>
                    <a:pt x="504" y="969"/>
                  </a:lnTo>
                  <a:lnTo>
                    <a:pt x="504" y="969"/>
                  </a:lnTo>
                  <a:close/>
                  <a:moveTo>
                    <a:pt x="514" y="990"/>
                  </a:moveTo>
                  <a:lnTo>
                    <a:pt x="514" y="990"/>
                  </a:lnTo>
                  <a:lnTo>
                    <a:pt x="510" y="986"/>
                  </a:lnTo>
                  <a:lnTo>
                    <a:pt x="510" y="986"/>
                  </a:lnTo>
                  <a:lnTo>
                    <a:pt x="516" y="983"/>
                  </a:lnTo>
                  <a:lnTo>
                    <a:pt x="521" y="981"/>
                  </a:lnTo>
                  <a:lnTo>
                    <a:pt x="521" y="981"/>
                  </a:lnTo>
                  <a:lnTo>
                    <a:pt x="514" y="990"/>
                  </a:lnTo>
                  <a:lnTo>
                    <a:pt x="514" y="990"/>
                  </a:lnTo>
                  <a:close/>
                  <a:moveTo>
                    <a:pt x="524" y="1004"/>
                  </a:moveTo>
                  <a:lnTo>
                    <a:pt x="524" y="1004"/>
                  </a:lnTo>
                  <a:lnTo>
                    <a:pt x="519" y="999"/>
                  </a:lnTo>
                  <a:lnTo>
                    <a:pt x="519" y="999"/>
                  </a:lnTo>
                  <a:lnTo>
                    <a:pt x="528" y="994"/>
                  </a:lnTo>
                  <a:lnTo>
                    <a:pt x="528" y="994"/>
                  </a:lnTo>
                  <a:lnTo>
                    <a:pt x="524" y="1004"/>
                  </a:lnTo>
                  <a:lnTo>
                    <a:pt x="524" y="1004"/>
                  </a:lnTo>
                  <a:close/>
                  <a:moveTo>
                    <a:pt x="538" y="1012"/>
                  </a:moveTo>
                  <a:lnTo>
                    <a:pt x="538" y="1012"/>
                  </a:lnTo>
                  <a:lnTo>
                    <a:pt x="533" y="1010"/>
                  </a:lnTo>
                  <a:lnTo>
                    <a:pt x="533" y="1010"/>
                  </a:lnTo>
                  <a:lnTo>
                    <a:pt x="542" y="1007"/>
                  </a:lnTo>
                  <a:lnTo>
                    <a:pt x="542" y="1007"/>
                  </a:lnTo>
                  <a:lnTo>
                    <a:pt x="539" y="1010"/>
                  </a:lnTo>
                  <a:lnTo>
                    <a:pt x="538" y="1012"/>
                  </a:lnTo>
                  <a:lnTo>
                    <a:pt x="538" y="1012"/>
                  </a:lnTo>
                  <a:close/>
                  <a:moveTo>
                    <a:pt x="561" y="1019"/>
                  </a:moveTo>
                  <a:lnTo>
                    <a:pt x="561" y="1019"/>
                  </a:lnTo>
                  <a:lnTo>
                    <a:pt x="551" y="1017"/>
                  </a:lnTo>
                  <a:lnTo>
                    <a:pt x="551" y="1017"/>
                  </a:lnTo>
                  <a:lnTo>
                    <a:pt x="559" y="1015"/>
                  </a:lnTo>
                  <a:lnTo>
                    <a:pt x="567" y="1012"/>
                  </a:lnTo>
                  <a:lnTo>
                    <a:pt x="567" y="1012"/>
                  </a:lnTo>
                  <a:lnTo>
                    <a:pt x="561" y="1019"/>
                  </a:lnTo>
                  <a:lnTo>
                    <a:pt x="561" y="1019"/>
                  </a:lnTo>
                  <a:close/>
                  <a:moveTo>
                    <a:pt x="593" y="1022"/>
                  </a:moveTo>
                  <a:lnTo>
                    <a:pt x="593" y="1022"/>
                  </a:lnTo>
                  <a:lnTo>
                    <a:pt x="579" y="1021"/>
                  </a:lnTo>
                  <a:lnTo>
                    <a:pt x="579" y="1021"/>
                  </a:lnTo>
                  <a:lnTo>
                    <a:pt x="596" y="1011"/>
                  </a:lnTo>
                  <a:lnTo>
                    <a:pt x="596" y="1011"/>
                  </a:lnTo>
                  <a:lnTo>
                    <a:pt x="593" y="1016"/>
                  </a:lnTo>
                  <a:lnTo>
                    <a:pt x="593" y="1022"/>
                  </a:lnTo>
                  <a:lnTo>
                    <a:pt x="593" y="1022"/>
                  </a:lnTo>
                  <a:close/>
                  <a:moveTo>
                    <a:pt x="584" y="1007"/>
                  </a:moveTo>
                  <a:lnTo>
                    <a:pt x="584" y="1007"/>
                  </a:lnTo>
                  <a:lnTo>
                    <a:pt x="593" y="998"/>
                  </a:lnTo>
                  <a:lnTo>
                    <a:pt x="604" y="988"/>
                  </a:lnTo>
                  <a:lnTo>
                    <a:pt x="604" y="988"/>
                  </a:lnTo>
                  <a:lnTo>
                    <a:pt x="615" y="981"/>
                  </a:lnTo>
                  <a:lnTo>
                    <a:pt x="615" y="981"/>
                  </a:lnTo>
                  <a:lnTo>
                    <a:pt x="620" y="982"/>
                  </a:lnTo>
                  <a:lnTo>
                    <a:pt x="620" y="982"/>
                  </a:lnTo>
                  <a:lnTo>
                    <a:pt x="602" y="995"/>
                  </a:lnTo>
                  <a:lnTo>
                    <a:pt x="584" y="1007"/>
                  </a:lnTo>
                  <a:lnTo>
                    <a:pt x="584" y="1007"/>
                  </a:lnTo>
                  <a:close/>
                  <a:moveTo>
                    <a:pt x="609" y="1022"/>
                  </a:moveTo>
                  <a:lnTo>
                    <a:pt x="609" y="1022"/>
                  </a:lnTo>
                  <a:lnTo>
                    <a:pt x="613" y="1019"/>
                  </a:lnTo>
                  <a:lnTo>
                    <a:pt x="613" y="1019"/>
                  </a:lnTo>
                  <a:lnTo>
                    <a:pt x="613" y="1022"/>
                  </a:lnTo>
                  <a:lnTo>
                    <a:pt x="613" y="1022"/>
                  </a:lnTo>
                  <a:lnTo>
                    <a:pt x="609" y="1022"/>
                  </a:lnTo>
                  <a:lnTo>
                    <a:pt x="609" y="1022"/>
                  </a:lnTo>
                  <a:close/>
                  <a:moveTo>
                    <a:pt x="607" y="1012"/>
                  </a:moveTo>
                  <a:lnTo>
                    <a:pt x="607" y="1012"/>
                  </a:lnTo>
                  <a:lnTo>
                    <a:pt x="612" y="1006"/>
                  </a:lnTo>
                  <a:lnTo>
                    <a:pt x="616" y="1000"/>
                  </a:lnTo>
                  <a:lnTo>
                    <a:pt x="628" y="988"/>
                  </a:lnTo>
                  <a:lnTo>
                    <a:pt x="628" y="988"/>
                  </a:lnTo>
                  <a:lnTo>
                    <a:pt x="633" y="984"/>
                  </a:lnTo>
                  <a:lnTo>
                    <a:pt x="633" y="984"/>
                  </a:lnTo>
                  <a:lnTo>
                    <a:pt x="646" y="986"/>
                  </a:lnTo>
                  <a:lnTo>
                    <a:pt x="646" y="986"/>
                  </a:lnTo>
                  <a:lnTo>
                    <a:pt x="633" y="995"/>
                  </a:lnTo>
                  <a:lnTo>
                    <a:pt x="633" y="995"/>
                  </a:lnTo>
                  <a:lnTo>
                    <a:pt x="620" y="1005"/>
                  </a:lnTo>
                  <a:lnTo>
                    <a:pt x="613" y="1009"/>
                  </a:lnTo>
                  <a:lnTo>
                    <a:pt x="607" y="1012"/>
                  </a:lnTo>
                  <a:lnTo>
                    <a:pt x="607" y="1012"/>
                  </a:lnTo>
                  <a:close/>
                  <a:moveTo>
                    <a:pt x="638" y="1019"/>
                  </a:moveTo>
                  <a:lnTo>
                    <a:pt x="638" y="1019"/>
                  </a:lnTo>
                  <a:lnTo>
                    <a:pt x="631" y="1021"/>
                  </a:lnTo>
                  <a:lnTo>
                    <a:pt x="631" y="1021"/>
                  </a:lnTo>
                  <a:lnTo>
                    <a:pt x="639" y="1016"/>
                  </a:lnTo>
                  <a:lnTo>
                    <a:pt x="639" y="1016"/>
                  </a:lnTo>
                  <a:lnTo>
                    <a:pt x="638" y="1019"/>
                  </a:lnTo>
                  <a:lnTo>
                    <a:pt x="638" y="1019"/>
                  </a:lnTo>
                  <a:close/>
                  <a:moveTo>
                    <a:pt x="634" y="1007"/>
                  </a:moveTo>
                  <a:lnTo>
                    <a:pt x="634" y="1007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52" y="993"/>
                  </a:lnTo>
                  <a:lnTo>
                    <a:pt x="652" y="993"/>
                  </a:lnTo>
                  <a:lnTo>
                    <a:pt x="648" y="999"/>
                  </a:lnTo>
                  <a:lnTo>
                    <a:pt x="648" y="999"/>
                  </a:lnTo>
                  <a:lnTo>
                    <a:pt x="634" y="1007"/>
                  </a:lnTo>
                  <a:lnTo>
                    <a:pt x="634" y="1007"/>
                  </a:lnTo>
                  <a:close/>
                  <a:moveTo>
                    <a:pt x="666" y="1017"/>
                  </a:moveTo>
                  <a:lnTo>
                    <a:pt x="666" y="1017"/>
                  </a:lnTo>
                  <a:lnTo>
                    <a:pt x="671" y="1013"/>
                  </a:lnTo>
                  <a:lnTo>
                    <a:pt x="671" y="1013"/>
                  </a:lnTo>
                  <a:lnTo>
                    <a:pt x="672" y="1016"/>
                  </a:lnTo>
                  <a:lnTo>
                    <a:pt x="672" y="1016"/>
                  </a:lnTo>
                  <a:lnTo>
                    <a:pt x="666" y="1017"/>
                  </a:lnTo>
                  <a:lnTo>
                    <a:pt x="666" y="1017"/>
                  </a:lnTo>
                  <a:close/>
                  <a:moveTo>
                    <a:pt x="650" y="1012"/>
                  </a:moveTo>
                  <a:lnTo>
                    <a:pt x="650" y="1012"/>
                  </a:lnTo>
                  <a:lnTo>
                    <a:pt x="654" y="1006"/>
                  </a:lnTo>
                  <a:lnTo>
                    <a:pt x="654" y="1006"/>
                  </a:lnTo>
                  <a:lnTo>
                    <a:pt x="666" y="996"/>
                  </a:lnTo>
                  <a:lnTo>
                    <a:pt x="678" y="987"/>
                  </a:lnTo>
                  <a:lnTo>
                    <a:pt x="678" y="987"/>
                  </a:lnTo>
                  <a:lnTo>
                    <a:pt x="693" y="987"/>
                  </a:lnTo>
                  <a:lnTo>
                    <a:pt x="693" y="987"/>
                  </a:lnTo>
                  <a:lnTo>
                    <a:pt x="686" y="993"/>
                  </a:lnTo>
                  <a:lnTo>
                    <a:pt x="686" y="993"/>
                  </a:lnTo>
                  <a:lnTo>
                    <a:pt x="669" y="1004"/>
                  </a:lnTo>
                  <a:lnTo>
                    <a:pt x="660" y="1009"/>
                  </a:lnTo>
                  <a:lnTo>
                    <a:pt x="650" y="1012"/>
                  </a:lnTo>
                  <a:lnTo>
                    <a:pt x="650" y="1012"/>
                  </a:lnTo>
                  <a:close/>
                  <a:moveTo>
                    <a:pt x="693" y="1000"/>
                  </a:moveTo>
                  <a:lnTo>
                    <a:pt x="693" y="1000"/>
                  </a:lnTo>
                  <a:lnTo>
                    <a:pt x="709" y="987"/>
                  </a:lnTo>
                  <a:lnTo>
                    <a:pt x="709" y="987"/>
                  </a:lnTo>
                  <a:lnTo>
                    <a:pt x="727" y="986"/>
                  </a:lnTo>
                  <a:lnTo>
                    <a:pt x="727" y="986"/>
                  </a:lnTo>
                  <a:lnTo>
                    <a:pt x="708" y="996"/>
                  </a:lnTo>
                  <a:lnTo>
                    <a:pt x="687" y="1005"/>
                  </a:lnTo>
                  <a:lnTo>
                    <a:pt x="687" y="1005"/>
                  </a:lnTo>
                  <a:lnTo>
                    <a:pt x="693" y="1000"/>
                  </a:lnTo>
                  <a:lnTo>
                    <a:pt x="693" y="1000"/>
                  </a:lnTo>
                  <a:close/>
                  <a:moveTo>
                    <a:pt x="701" y="1013"/>
                  </a:moveTo>
                  <a:lnTo>
                    <a:pt x="701" y="1013"/>
                  </a:lnTo>
                  <a:lnTo>
                    <a:pt x="690" y="1015"/>
                  </a:lnTo>
                  <a:lnTo>
                    <a:pt x="690" y="1015"/>
                  </a:lnTo>
                  <a:lnTo>
                    <a:pt x="703" y="1010"/>
                  </a:lnTo>
                  <a:lnTo>
                    <a:pt x="703" y="1010"/>
                  </a:lnTo>
                  <a:lnTo>
                    <a:pt x="701" y="1013"/>
                  </a:lnTo>
                  <a:lnTo>
                    <a:pt x="701" y="1013"/>
                  </a:lnTo>
                  <a:close/>
                  <a:moveTo>
                    <a:pt x="737" y="992"/>
                  </a:moveTo>
                  <a:lnTo>
                    <a:pt x="737" y="992"/>
                  </a:lnTo>
                  <a:lnTo>
                    <a:pt x="746" y="986"/>
                  </a:lnTo>
                  <a:lnTo>
                    <a:pt x="746" y="986"/>
                  </a:lnTo>
                  <a:lnTo>
                    <a:pt x="767" y="984"/>
                  </a:lnTo>
                  <a:lnTo>
                    <a:pt x="767" y="984"/>
                  </a:lnTo>
                  <a:lnTo>
                    <a:pt x="764" y="987"/>
                  </a:lnTo>
                  <a:lnTo>
                    <a:pt x="764" y="987"/>
                  </a:lnTo>
                  <a:lnTo>
                    <a:pt x="751" y="994"/>
                  </a:lnTo>
                  <a:lnTo>
                    <a:pt x="739" y="1000"/>
                  </a:lnTo>
                  <a:lnTo>
                    <a:pt x="727" y="1005"/>
                  </a:lnTo>
                  <a:lnTo>
                    <a:pt x="715" y="1010"/>
                  </a:lnTo>
                  <a:lnTo>
                    <a:pt x="715" y="1010"/>
                  </a:lnTo>
                  <a:lnTo>
                    <a:pt x="726" y="1000"/>
                  </a:lnTo>
                  <a:lnTo>
                    <a:pt x="737" y="992"/>
                  </a:lnTo>
                  <a:lnTo>
                    <a:pt x="737" y="992"/>
                  </a:lnTo>
                  <a:close/>
                  <a:moveTo>
                    <a:pt x="752" y="1009"/>
                  </a:moveTo>
                  <a:lnTo>
                    <a:pt x="752" y="1009"/>
                  </a:lnTo>
                  <a:lnTo>
                    <a:pt x="761" y="1001"/>
                  </a:lnTo>
                  <a:lnTo>
                    <a:pt x="769" y="994"/>
                  </a:lnTo>
                  <a:lnTo>
                    <a:pt x="769" y="994"/>
                  </a:lnTo>
                  <a:lnTo>
                    <a:pt x="785" y="983"/>
                  </a:lnTo>
                  <a:lnTo>
                    <a:pt x="785" y="983"/>
                  </a:lnTo>
                  <a:lnTo>
                    <a:pt x="795" y="983"/>
                  </a:lnTo>
                  <a:lnTo>
                    <a:pt x="795" y="983"/>
                  </a:lnTo>
                  <a:lnTo>
                    <a:pt x="786" y="990"/>
                  </a:lnTo>
                  <a:lnTo>
                    <a:pt x="778" y="999"/>
                  </a:lnTo>
                  <a:lnTo>
                    <a:pt x="778" y="999"/>
                  </a:lnTo>
                  <a:lnTo>
                    <a:pt x="766" y="1005"/>
                  </a:lnTo>
                  <a:lnTo>
                    <a:pt x="752" y="1009"/>
                  </a:lnTo>
                  <a:lnTo>
                    <a:pt x="752" y="1009"/>
                  </a:lnTo>
                  <a:close/>
                  <a:moveTo>
                    <a:pt x="793" y="1012"/>
                  </a:moveTo>
                  <a:lnTo>
                    <a:pt x="793" y="1012"/>
                  </a:lnTo>
                  <a:lnTo>
                    <a:pt x="784" y="1012"/>
                  </a:lnTo>
                  <a:lnTo>
                    <a:pt x="784" y="1012"/>
                  </a:lnTo>
                  <a:lnTo>
                    <a:pt x="798" y="1006"/>
                  </a:lnTo>
                  <a:lnTo>
                    <a:pt x="798" y="1006"/>
                  </a:lnTo>
                  <a:lnTo>
                    <a:pt x="793" y="1012"/>
                  </a:lnTo>
                  <a:lnTo>
                    <a:pt x="793" y="1012"/>
                  </a:lnTo>
                  <a:close/>
                  <a:moveTo>
                    <a:pt x="807" y="1011"/>
                  </a:moveTo>
                  <a:lnTo>
                    <a:pt x="807" y="1011"/>
                  </a:lnTo>
                  <a:lnTo>
                    <a:pt x="813" y="1005"/>
                  </a:lnTo>
                  <a:lnTo>
                    <a:pt x="819" y="999"/>
                  </a:lnTo>
                  <a:lnTo>
                    <a:pt x="833" y="988"/>
                  </a:lnTo>
                  <a:lnTo>
                    <a:pt x="833" y="988"/>
                  </a:lnTo>
                  <a:lnTo>
                    <a:pt x="837" y="984"/>
                  </a:lnTo>
                  <a:lnTo>
                    <a:pt x="837" y="984"/>
                  </a:lnTo>
                  <a:lnTo>
                    <a:pt x="857" y="987"/>
                  </a:lnTo>
                  <a:lnTo>
                    <a:pt x="857" y="987"/>
                  </a:lnTo>
                  <a:lnTo>
                    <a:pt x="841" y="996"/>
                  </a:lnTo>
                  <a:lnTo>
                    <a:pt x="841" y="996"/>
                  </a:lnTo>
                  <a:lnTo>
                    <a:pt x="825" y="1005"/>
                  </a:lnTo>
                  <a:lnTo>
                    <a:pt x="816" y="1009"/>
                  </a:lnTo>
                  <a:lnTo>
                    <a:pt x="807" y="1011"/>
                  </a:lnTo>
                  <a:lnTo>
                    <a:pt x="807" y="1011"/>
                  </a:lnTo>
                  <a:close/>
                  <a:moveTo>
                    <a:pt x="803" y="993"/>
                  </a:moveTo>
                  <a:lnTo>
                    <a:pt x="803" y="993"/>
                  </a:lnTo>
                  <a:lnTo>
                    <a:pt x="813" y="983"/>
                  </a:lnTo>
                  <a:lnTo>
                    <a:pt x="813" y="983"/>
                  </a:lnTo>
                  <a:lnTo>
                    <a:pt x="819" y="984"/>
                  </a:lnTo>
                  <a:lnTo>
                    <a:pt x="819" y="984"/>
                  </a:lnTo>
                  <a:lnTo>
                    <a:pt x="803" y="993"/>
                  </a:lnTo>
                  <a:lnTo>
                    <a:pt x="803" y="993"/>
                  </a:lnTo>
                  <a:close/>
                  <a:moveTo>
                    <a:pt x="846" y="1005"/>
                  </a:moveTo>
                  <a:lnTo>
                    <a:pt x="846" y="1005"/>
                  </a:lnTo>
                  <a:lnTo>
                    <a:pt x="861" y="998"/>
                  </a:lnTo>
                  <a:lnTo>
                    <a:pt x="868" y="993"/>
                  </a:lnTo>
                  <a:lnTo>
                    <a:pt x="873" y="987"/>
                  </a:lnTo>
                  <a:lnTo>
                    <a:pt x="873" y="987"/>
                  </a:lnTo>
                  <a:lnTo>
                    <a:pt x="886" y="988"/>
                  </a:lnTo>
                  <a:lnTo>
                    <a:pt x="886" y="988"/>
                  </a:lnTo>
                  <a:lnTo>
                    <a:pt x="885" y="988"/>
                  </a:lnTo>
                  <a:lnTo>
                    <a:pt x="885" y="988"/>
                  </a:lnTo>
                  <a:lnTo>
                    <a:pt x="875" y="995"/>
                  </a:lnTo>
                  <a:lnTo>
                    <a:pt x="863" y="1001"/>
                  </a:lnTo>
                  <a:lnTo>
                    <a:pt x="851" y="1007"/>
                  </a:lnTo>
                  <a:lnTo>
                    <a:pt x="839" y="1011"/>
                  </a:lnTo>
                  <a:lnTo>
                    <a:pt x="839" y="1011"/>
                  </a:lnTo>
                  <a:lnTo>
                    <a:pt x="846" y="1005"/>
                  </a:lnTo>
                  <a:lnTo>
                    <a:pt x="846" y="1005"/>
                  </a:lnTo>
                  <a:close/>
                  <a:moveTo>
                    <a:pt x="862" y="1017"/>
                  </a:moveTo>
                  <a:lnTo>
                    <a:pt x="862" y="1017"/>
                  </a:lnTo>
                  <a:lnTo>
                    <a:pt x="853" y="1017"/>
                  </a:lnTo>
                  <a:lnTo>
                    <a:pt x="853" y="1017"/>
                  </a:lnTo>
                  <a:lnTo>
                    <a:pt x="863" y="1012"/>
                  </a:lnTo>
                  <a:lnTo>
                    <a:pt x="863" y="1012"/>
                  </a:lnTo>
                  <a:lnTo>
                    <a:pt x="862" y="1017"/>
                  </a:lnTo>
                  <a:lnTo>
                    <a:pt x="862" y="1017"/>
                  </a:lnTo>
                  <a:close/>
                  <a:moveTo>
                    <a:pt x="874" y="1013"/>
                  </a:moveTo>
                  <a:lnTo>
                    <a:pt x="874" y="1013"/>
                  </a:lnTo>
                  <a:lnTo>
                    <a:pt x="878" y="1010"/>
                  </a:lnTo>
                  <a:lnTo>
                    <a:pt x="881" y="1005"/>
                  </a:lnTo>
                  <a:lnTo>
                    <a:pt x="891" y="996"/>
                  </a:lnTo>
                  <a:lnTo>
                    <a:pt x="891" y="996"/>
                  </a:lnTo>
                  <a:lnTo>
                    <a:pt x="896" y="993"/>
                  </a:lnTo>
                  <a:lnTo>
                    <a:pt x="900" y="989"/>
                  </a:lnTo>
                  <a:lnTo>
                    <a:pt x="900" y="989"/>
                  </a:lnTo>
                  <a:lnTo>
                    <a:pt x="917" y="990"/>
                  </a:lnTo>
                  <a:lnTo>
                    <a:pt x="917" y="990"/>
                  </a:lnTo>
                  <a:lnTo>
                    <a:pt x="896" y="1002"/>
                  </a:lnTo>
                  <a:lnTo>
                    <a:pt x="874" y="1013"/>
                  </a:lnTo>
                  <a:lnTo>
                    <a:pt x="874" y="1013"/>
                  </a:lnTo>
                  <a:close/>
                  <a:moveTo>
                    <a:pt x="912" y="1007"/>
                  </a:moveTo>
                  <a:lnTo>
                    <a:pt x="912" y="1007"/>
                  </a:lnTo>
                  <a:lnTo>
                    <a:pt x="922" y="1000"/>
                  </a:lnTo>
                  <a:lnTo>
                    <a:pt x="927" y="996"/>
                  </a:lnTo>
                  <a:lnTo>
                    <a:pt x="928" y="994"/>
                  </a:lnTo>
                  <a:lnTo>
                    <a:pt x="928" y="992"/>
                  </a:lnTo>
                  <a:lnTo>
                    <a:pt x="928" y="992"/>
                  </a:lnTo>
                  <a:lnTo>
                    <a:pt x="944" y="993"/>
                  </a:lnTo>
                  <a:lnTo>
                    <a:pt x="944" y="993"/>
                  </a:lnTo>
                  <a:lnTo>
                    <a:pt x="903" y="1013"/>
                  </a:lnTo>
                  <a:lnTo>
                    <a:pt x="903" y="1013"/>
                  </a:lnTo>
                  <a:lnTo>
                    <a:pt x="912" y="1007"/>
                  </a:lnTo>
                  <a:lnTo>
                    <a:pt x="912" y="1007"/>
                  </a:lnTo>
                  <a:close/>
                  <a:moveTo>
                    <a:pt x="963" y="994"/>
                  </a:moveTo>
                  <a:lnTo>
                    <a:pt x="963" y="994"/>
                  </a:lnTo>
                  <a:lnTo>
                    <a:pt x="971" y="995"/>
                  </a:lnTo>
                  <a:lnTo>
                    <a:pt x="971" y="995"/>
                  </a:lnTo>
                  <a:lnTo>
                    <a:pt x="967" y="999"/>
                  </a:lnTo>
                  <a:lnTo>
                    <a:pt x="967" y="999"/>
                  </a:lnTo>
                  <a:lnTo>
                    <a:pt x="950" y="1006"/>
                  </a:lnTo>
                  <a:lnTo>
                    <a:pt x="933" y="1012"/>
                  </a:lnTo>
                  <a:lnTo>
                    <a:pt x="933" y="1012"/>
                  </a:lnTo>
                  <a:lnTo>
                    <a:pt x="940" y="1007"/>
                  </a:lnTo>
                  <a:lnTo>
                    <a:pt x="947" y="1004"/>
                  </a:lnTo>
                  <a:lnTo>
                    <a:pt x="956" y="999"/>
                  </a:lnTo>
                  <a:lnTo>
                    <a:pt x="963" y="994"/>
                  </a:lnTo>
                  <a:lnTo>
                    <a:pt x="963" y="994"/>
                  </a:lnTo>
                  <a:close/>
                  <a:moveTo>
                    <a:pt x="908" y="1022"/>
                  </a:moveTo>
                  <a:lnTo>
                    <a:pt x="908" y="1022"/>
                  </a:lnTo>
                  <a:lnTo>
                    <a:pt x="911" y="1019"/>
                  </a:lnTo>
                  <a:lnTo>
                    <a:pt x="911" y="1019"/>
                  </a:lnTo>
                  <a:lnTo>
                    <a:pt x="912" y="1022"/>
                  </a:lnTo>
                  <a:lnTo>
                    <a:pt x="912" y="1022"/>
                  </a:lnTo>
                  <a:lnTo>
                    <a:pt x="908" y="1022"/>
                  </a:lnTo>
                  <a:lnTo>
                    <a:pt x="908" y="1022"/>
                  </a:lnTo>
                  <a:close/>
                  <a:moveTo>
                    <a:pt x="939" y="1025"/>
                  </a:moveTo>
                  <a:lnTo>
                    <a:pt x="939" y="1025"/>
                  </a:lnTo>
                  <a:lnTo>
                    <a:pt x="926" y="1024"/>
                  </a:lnTo>
                  <a:lnTo>
                    <a:pt x="926" y="1024"/>
                  </a:lnTo>
                  <a:lnTo>
                    <a:pt x="935" y="1022"/>
                  </a:lnTo>
                  <a:lnTo>
                    <a:pt x="945" y="1018"/>
                  </a:lnTo>
                  <a:lnTo>
                    <a:pt x="945" y="1018"/>
                  </a:lnTo>
                  <a:lnTo>
                    <a:pt x="939" y="1025"/>
                  </a:lnTo>
                  <a:lnTo>
                    <a:pt x="939" y="1025"/>
                  </a:lnTo>
                  <a:close/>
                  <a:moveTo>
                    <a:pt x="967" y="1028"/>
                  </a:moveTo>
                  <a:lnTo>
                    <a:pt x="967" y="1028"/>
                  </a:lnTo>
                  <a:lnTo>
                    <a:pt x="963" y="1028"/>
                  </a:lnTo>
                  <a:lnTo>
                    <a:pt x="963" y="1028"/>
                  </a:lnTo>
                  <a:lnTo>
                    <a:pt x="969" y="1025"/>
                  </a:lnTo>
                  <a:lnTo>
                    <a:pt x="969" y="1025"/>
                  </a:lnTo>
                  <a:lnTo>
                    <a:pt x="967" y="1028"/>
                  </a:lnTo>
                  <a:lnTo>
                    <a:pt x="967" y="1028"/>
                  </a:lnTo>
                  <a:close/>
                  <a:moveTo>
                    <a:pt x="958" y="1019"/>
                  </a:moveTo>
                  <a:lnTo>
                    <a:pt x="958" y="1019"/>
                  </a:lnTo>
                  <a:lnTo>
                    <a:pt x="973" y="1006"/>
                  </a:lnTo>
                  <a:lnTo>
                    <a:pt x="973" y="1006"/>
                  </a:lnTo>
                  <a:lnTo>
                    <a:pt x="980" y="1002"/>
                  </a:lnTo>
                  <a:lnTo>
                    <a:pt x="986" y="996"/>
                  </a:lnTo>
                  <a:lnTo>
                    <a:pt x="986" y="996"/>
                  </a:lnTo>
                  <a:lnTo>
                    <a:pt x="999" y="998"/>
                  </a:lnTo>
                  <a:lnTo>
                    <a:pt x="999" y="998"/>
                  </a:lnTo>
                  <a:lnTo>
                    <a:pt x="979" y="1010"/>
                  </a:lnTo>
                  <a:lnTo>
                    <a:pt x="958" y="1019"/>
                  </a:lnTo>
                  <a:lnTo>
                    <a:pt x="958" y="1019"/>
                  </a:lnTo>
                  <a:close/>
                  <a:moveTo>
                    <a:pt x="988" y="1030"/>
                  </a:moveTo>
                  <a:lnTo>
                    <a:pt x="988" y="1030"/>
                  </a:lnTo>
                  <a:lnTo>
                    <a:pt x="985" y="1030"/>
                  </a:lnTo>
                  <a:lnTo>
                    <a:pt x="985" y="1030"/>
                  </a:lnTo>
                  <a:lnTo>
                    <a:pt x="991" y="1028"/>
                  </a:lnTo>
                  <a:lnTo>
                    <a:pt x="991" y="1028"/>
                  </a:lnTo>
                  <a:lnTo>
                    <a:pt x="988" y="1030"/>
                  </a:lnTo>
                  <a:lnTo>
                    <a:pt x="988" y="1030"/>
                  </a:lnTo>
                  <a:close/>
                  <a:moveTo>
                    <a:pt x="991" y="1017"/>
                  </a:moveTo>
                  <a:lnTo>
                    <a:pt x="991" y="1017"/>
                  </a:lnTo>
                  <a:lnTo>
                    <a:pt x="999" y="1011"/>
                  </a:lnTo>
                  <a:lnTo>
                    <a:pt x="1008" y="1005"/>
                  </a:lnTo>
                  <a:lnTo>
                    <a:pt x="1008" y="1005"/>
                  </a:lnTo>
                  <a:lnTo>
                    <a:pt x="1012" y="1001"/>
                  </a:lnTo>
                  <a:lnTo>
                    <a:pt x="1012" y="1001"/>
                  </a:lnTo>
                  <a:lnTo>
                    <a:pt x="1015" y="1000"/>
                  </a:lnTo>
                  <a:lnTo>
                    <a:pt x="1015" y="1000"/>
                  </a:lnTo>
                  <a:lnTo>
                    <a:pt x="1022" y="1000"/>
                  </a:lnTo>
                  <a:lnTo>
                    <a:pt x="1022" y="1000"/>
                  </a:lnTo>
                  <a:lnTo>
                    <a:pt x="1014" y="1006"/>
                  </a:lnTo>
                  <a:lnTo>
                    <a:pt x="1014" y="1006"/>
                  </a:lnTo>
                  <a:lnTo>
                    <a:pt x="1003" y="1012"/>
                  </a:lnTo>
                  <a:lnTo>
                    <a:pt x="991" y="1017"/>
                  </a:lnTo>
                  <a:lnTo>
                    <a:pt x="991" y="1017"/>
                  </a:lnTo>
                  <a:close/>
                  <a:moveTo>
                    <a:pt x="1020" y="1015"/>
                  </a:moveTo>
                  <a:lnTo>
                    <a:pt x="1020" y="1015"/>
                  </a:lnTo>
                  <a:lnTo>
                    <a:pt x="1028" y="1009"/>
                  </a:lnTo>
                  <a:lnTo>
                    <a:pt x="1038" y="1002"/>
                  </a:lnTo>
                  <a:lnTo>
                    <a:pt x="1038" y="1002"/>
                  </a:lnTo>
                  <a:lnTo>
                    <a:pt x="1050" y="1004"/>
                  </a:lnTo>
                  <a:lnTo>
                    <a:pt x="1050" y="1004"/>
                  </a:lnTo>
                  <a:lnTo>
                    <a:pt x="1028" y="1015"/>
                  </a:lnTo>
                  <a:lnTo>
                    <a:pt x="1008" y="1024"/>
                  </a:lnTo>
                  <a:lnTo>
                    <a:pt x="1008" y="1024"/>
                  </a:lnTo>
                  <a:lnTo>
                    <a:pt x="1020" y="1015"/>
                  </a:lnTo>
                  <a:lnTo>
                    <a:pt x="1020" y="1015"/>
                  </a:lnTo>
                  <a:close/>
                  <a:moveTo>
                    <a:pt x="1016" y="1034"/>
                  </a:moveTo>
                  <a:lnTo>
                    <a:pt x="1016" y="1034"/>
                  </a:lnTo>
                  <a:lnTo>
                    <a:pt x="1012" y="1033"/>
                  </a:lnTo>
                  <a:lnTo>
                    <a:pt x="1012" y="1033"/>
                  </a:lnTo>
                  <a:lnTo>
                    <a:pt x="1018" y="1030"/>
                  </a:lnTo>
                  <a:lnTo>
                    <a:pt x="1018" y="1030"/>
                  </a:lnTo>
                  <a:lnTo>
                    <a:pt x="1016" y="1034"/>
                  </a:lnTo>
                  <a:lnTo>
                    <a:pt x="1016" y="1034"/>
                  </a:lnTo>
                  <a:close/>
                  <a:moveTo>
                    <a:pt x="1065" y="1007"/>
                  </a:moveTo>
                  <a:lnTo>
                    <a:pt x="1065" y="1007"/>
                  </a:lnTo>
                  <a:lnTo>
                    <a:pt x="1067" y="1006"/>
                  </a:lnTo>
                  <a:lnTo>
                    <a:pt x="1067" y="1006"/>
                  </a:lnTo>
                  <a:lnTo>
                    <a:pt x="1080" y="1007"/>
                  </a:lnTo>
                  <a:lnTo>
                    <a:pt x="1080" y="1007"/>
                  </a:lnTo>
                  <a:lnTo>
                    <a:pt x="1057" y="1019"/>
                  </a:lnTo>
                  <a:lnTo>
                    <a:pt x="1045" y="1025"/>
                  </a:lnTo>
                  <a:lnTo>
                    <a:pt x="1032" y="1030"/>
                  </a:lnTo>
                  <a:lnTo>
                    <a:pt x="1032" y="1030"/>
                  </a:lnTo>
                  <a:lnTo>
                    <a:pt x="1040" y="1024"/>
                  </a:lnTo>
                  <a:lnTo>
                    <a:pt x="1047" y="1018"/>
                  </a:lnTo>
                  <a:lnTo>
                    <a:pt x="1065" y="1007"/>
                  </a:lnTo>
                  <a:lnTo>
                    <a:pt x="1065" y="1007"/>
                  </a:lnTo>
                  <a:close/>
                  <a:moveTo>
                    <a:pt x="1086" y="1009"/>
                  </a:moveTo>
                  <a:lnTo>
                    <a:pt x="1086" y="1009"/>
                  </a:lnTo>
                  <a:lnTo>
                    <a:pt x="1086" y="1009"/>
                  </a:lnTo>
                  <a:lnTo>
                    <a:pt x="1086" y="1009"/>
                  </a:lnTo>
                  <a:lnTo>
                    <a:pt x="1112" y="1012"/>
                  </a:lnTo>
                  <a:lnTo>
                    <a:pt x="1112" y="1012"/>
                  </a:lnTo>
                  <a:lnTo>
                    <a:pt x="1071" y="1028"/>
                  </a:lnTo>
                  <a:lnTo>
                    <a:pt x="1071" y="1028"/>
                  </a:lnTo>
                  <a:lnTo>
                    <a:pt x="1075" y="1024"/>
                  </a:lnTo>
                  <a:lnTo>
                    <a:pt x="1082" y="1019"/>
                  </a:lnTo>
                  <a:lnTo>
                    <a:pt x="1085" y="1017"/>
                  </a:lnTo>
                  <a:lnTo>
                    <a:pt x="1087" y="1015"/>
                  </a:lnTo>
                  <a:lnTo>
                    <a:pt x="1087" y="1011"/>
                  </a:lnTo>
                  <a:lnTo>
                    <a:pt x="1086" y="1009"/>
                  </a:lnTo>
                  <a:lnTo>
                    <a:pt x="1086" y="1009"/>
                  </a:lnTo>
                  <a:close/>
                  <a:moveTo>
                    <a:pt x="1046" y="1036"/>
                  </a:moveTo>
                  <a:lnTo>
                    <a:pt x="1046" y="1036"/>
                  </a:lnTo>
                  <a:lnTo>
                    <a:pt x="1044" y="1036"/>
                  </a:lnTo>
                  <a:lnTo>
                    <a:pt x="1044" y="1036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6" y="1036"/>
                  </a:lnTo>
                  <a:lnTo>
                    <a:pt x="1046" y="1036"/>
                  </a:lnTo>
                  <a:close/>
                  <a:moveTo>
                    <a:pt x="1082" y="1040"/>
                  </a:moveTo>
                  <a:lnTo>
                    <a:pt x="1082" y="1040"/>
                  </a:lnTo>
                  <a:lnTo>
                    <a:pt x="1068" y="1039"/>
                  </a:lnTo>
                  <a:lnTo>
                    <a:pt x="1068" y="1039"/>
                  </a:lnTo>
                  <a:lnTo>
                    <a:pt x="1070" y="1039"/>
                  </a:lnTo>
                  <a:lnTo>
                    <a:pt x="1070" y="1039"/>
                  </a:lnTo>
                  <a:lnTo>
                    <a:pt x="1095" y="1028"/>
                  </a:lnTo>
                  <a:lnTo>
                    <a:pt x="1095" y="1028"/>
                  </a:lnTo>
                  <a:lnTo>
                    <a:pt x="1088" y="1034"/>
                  </a:lnTo>
                  <a:lnTo>
                    <a:pt x="1085" y="1037"/>
                  </a:lnTo>
                  <a:lnTo>
                    <a:pt x="1082" y="1040"/>
                  </a:lnTo>
                  <a:lnTo>
                    <a:pt x="1082" y="1040"/>
                  </a:lnTo>
                  <a:close/>
                  <a:moveTo>
                    <a:pt x="1111" y="1043"/>
                  </a:moveTo>
                  <a:lnTo>
                    <a:pt x="1111" y="1043"/>
                  </a:lnTo>
                  <a:lnTo>
                    <a:pt x="1099" y="1042"/>
                  </a:lnTo>
                  <a:lnTo>
                    <a:pt x="1099" y="1042"/>
                  </a:lnTo>
                  <a:lnTo>
                    <a:pt x="1127" y="1029"/>
                  </a:lnTo>
                  <a:lnTo>
                    <a:pt x="1127" y="1029"/>
                  </a:lnTo>
                  <a:lnTo>
                    <a:pt x="1111" y="1043"/>
                  </a:lnTo>
                  <a:lnTo>
                    <a:pt x="1111" y="1043"/>
                  </a:lnTo>
                  <a:close/>
                  <a:moveTo>
                    <a:pt x="1124" y="1013"/>
                  </a:moveTo>
                  <a:lnTo>
                    <a:pt x="1124" y="1013"/>
                  </a:lnTo>
                  <a:lnTo>
                    <a:pt x="1138" y="1016"/>
                  </a:lnTo>
                  <a:lnTo>
                    <a:pt x="1138" y="1016"/>
                  </a:lnTo>
                  <a:lnTo>
                    <a:pt x="1126" y="1019"/>
                  </a:lnTo>
                  <a:lnTo>
                    <a:pt x="1115" y="1025"/>
                  </a:lnTo>
                  <a:lnTo>
                    <a:pt x="1115" y="1025"/>
                  </a:lnTo>
                  <a:lnTo>
                    <a:pt x="1123" y="1018"/>
                  </a:lnTo>
                  <a:lnTo>
                    <a:pt x="1123" y="1018"/>
                  </a:lnTo>
                  <a:lnTo>
                    <a:pt x="1124" y="1016"/>
                  </a:lnTo>
                  <a:lnTo>
                    <a:pt x="1124" y="1013"/>
                  </a:lnTo>
                  <a:lnTo>
                    <a:pt x="1124" y="1013"/>
                  </a:lnTo>
                  <a:close/>
                  <a:moveTo>
                    <a:pt x="1156" y="1046"/>
                  </a:moveTo>
                  <a:lnTo>
                    <a:pt x="1156" y="1046"/>
                  </a:lnTo>
                  <a:lnTo>
                    <a:pt x="1144" y="1046"/>
                  </a:lnTo>
                  <a:lnTo>
                    <a:pt x="1144" y="1046"/>
                  </a:lnTo>
                  <a:lnTo>
                    <a:pt x="1156" y="1040"/>
                  </a:lnTo>
                  <a:lnTo>
                    <a:pt x="1156" y="1040"/>
                  </a:lnTo>
                  <a:lnTo>
                    <a:pt x="1169" y="1035"/>
                  </a:lnTo>
                  <a:lnTo>
                    <a:pt x="1169" y="1035"/>
                  </a:lnTo>
                  <a:lnTo>
                    <a:pt x="1156" y="1046"/>
                  </a:lnTo>
                  <a:lnTo>
                    <a:pt x="1156" y="1046"/>
                  </a:lnTo>
                  <a:close/>
                  <a:moveTo>
                    <a:pt x="1128" y="1042"/>
                  </a:moveTo>
                  <a:lnTo>
                    <a:pt x="1128" y="1042"/>
                  </a:lnTo>
                  <a:lnTo>
                    <a:pt x="1140" y="1031"/>
                  </a:lnTo>
                  <a:lnTo>
                    <a:pt x="1150" y="1021"/>
                  </a:lnTo>
                  <a:lnTo>
                    <a:pt x="1150" y="1021"/>
                  </a:lnTo>
                  <a:lnTo>
                    <a:pt x="1151" y="1018"/>
                  </a:lnTo>
                  <a:lnTo>
                    <a:pt x="1151" y="1017"/>
                  </a:lnTo>
                  <a:lnTo>
                    <a:pt x="1151" y="1017"/>
                  </a:lnTo>
                  <a:lnTo>
                    <a:pt x="1182" y="1019"/>
                  </a:lnTo>
                  <a:lnTo>
                    <a:pt x="1182" y="1019"/>
                  </a:lnTo>
                  <a:lnTo>
                    <a:pt x="1169" y="1024"/>
                  </a:lnTo>
                  <a:lnTo>
                    <a:pt x="1154" y="1030"/>
                  </a:lnTo>
                  <a:lnTo>
                    <a:pt x="1141" y="1036"/>
                  </a:lnTo>
                  <a:lnTo>
                    <a:pt x="1128" y="1042"/>
                  </a:lnTo>
                  <a:lnTo>
                    <a:pt x="1128" y="1042"/>
                  </a:lnTo>
                  <a:close/>
                  <a:moveTo>
                    <a:pt x="1191" y="1022"/>
                  </a:moveTo>
                  <a:lnTo>
                    <a:pt x="1191" y="1022"/>
                  </a:lnTo>
                  <a:lnTo>
                    <a:pt x="1191" y="1021"/>
                  </a:lnTo>
                  <a:lnTo>
                    <a:pt x="1191" y="1021"/>
                  </a:lnTo>
                  <a:lnTo>
                    <a:pt x="1205" y="1021"/>
                  </a:lnTo>
                  <a:lnTo>
                    <a:pt x="1205" y="1021"/>
                  </a:lnTo>
                  <a:lnTo>
                    <a:pt x="1186" y="1033"/>
                  </a:lnTo>
                  <a:lnTo>
                    <a:pt x="1186" y="1033"/>
                  </a:lnTo>
                  <a:lnTo>
                    <a:pt x="1188" y="1030"/>
                  </a:lnTo>
                  <a:lnTo>
                    <a:pt x="1191" y="1028"/>
                  </a:lnTo>
                  <a:lnTo>
                    <a:pt x="1191" y="1024"/>
                  </a:lnTo>
                  <a:lnTo>
                    <a:pt x="1191" y="1022"/>
                  </a:lnTo>
                  <a:lnTo>
                    <a:pt x="1191" y="1022"/>
                  </a:lnTo>
                  <a:close/>
                  <a:moveTo>
                    <a:pt x="1188" y="1043"/>
                  </a:moveTo>
                  <a:lnTo>
                    <a:pt x="1188" y="1043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3" y="1042"/>
                  </a:lnTo>
                  <a:lnTo>
                    <a:pt x="1193" y="1042"/>
                  </a:lnTo>
                  <a:lnTo>
                    <a:pt x="1188" y="1043"/>
                  </a:lnTo>
                  <a:lnTo>
                    <a:pt x="1188" y="1043"/>
                  </a:lnTo>
                  <a:close/>
                  <a:moveTo>
                    <a:pt x="1205" y="1039"/>
                  </a:moveTo>
                  <a:lnTo>
                    <a:pt x="1205" y="1039"/>
                  </a:lnTo>
                  <a:lnTo>
                    <a:pt x="1223" y="1030"/>
                  </a:lnTo>
                  <a:lnTo>
                    <a:pt x="1233" y="1024"/>
                  </a:lnTo>
                  <a:lnTo>
                    <a:pt x="1236" y="1021"/>
                  </a:lnTo>
                  <a:lnTo>
                    <a:pt x="1237" y="1017"/>
                  </a:lnTo>
                  <a:lnTo>
                    <a:pt x="1237" y="1017"/>
                  </a:lnTo>
                  <a:lnTo>
                    <a:pt x="1248" y="1015"/>
                  </a:lnTo>
                  <a:lnTo>
                    <a:pt x="1259" y="1012"/>
                  </a:lnTo>
                  <a:lnTo>
                    <a:pt x="1259" y="1012"/>
                  </a:lnTo>
                  <a:lnTo>
                    <a:pt x="1245" y="1021"/>
                  </a:lnTo>
                  <a:lnTo>
                    <a:pt x="1231" y="1028"/>
                  </a:lnTo>
                  <a:lnTo>
                    <a:pt x="1218" y="1034"/>
                  </a:lnTo>
                  <a:lnTo>
                    <a:pt x="1205" y="1039"/>
                  </a:lnTo>
                  <a:lnTo>
                    <a:pt x="1205" y="1039"/>
                  </a:lnTo>
                  <a:close/>
                  <a:moveTo>
                    <a:pt x="1377" y="597"/>
                  </a:moveTo>
                  <a:lnTo>
                    <a:pt x="1377" y="597"/>
                  </a:lnTo>
                  <a:lnTo>
                    <a:pt x="1370" y="627"/>
                  </a:lnTo>
                  <a:lnTo>
                    <a:pt x="1364" y="656"/>
                  </a:lnTo>
                  <a:lnTo>
                    <a:pt x="1358" y="686"/>
                  </a:lnTo>
                  <a:lnTo>
                    <a:pt x="1353" y="716"/>
                  </a:lnTo>
                  <a:lnTo>
                    <a:pt x="1345" y="777"/>
                  </a:lnTo>
                  <a:lnTo>
                    <a:pt x="1339" y="839"/>
                  </a:lnTo>
                  <a:lnTo>
                    <a:pt x="1339" y="839"/>
                  </a:lnTo>
                  <a:lnTo>
                    <a:pt x="1336" y="866"/>
                  </a:lnTo>
                  <a:lnTo>
                    <a:pt x="1331" y="894"/>
                  </a:lnTo>
                  <a:lnTo>
                    <a:pt x="1328" y="907"/>
                  </a:lnTo>
                  <a:lnTo>
                    <a:pt x="1324" y="919"/>
                  </a:lnTo>
                  <a:lnTo>
                    <a:pt x="1321" y="933"/>
                  </a:lnTo>
                  <a:lnTo>
                    <a:pt x="1315" y="943"/>
                  </a:lnTo>
                  <a:lnTo>
                    <a:pt x="1309" y="956"/>
                  </a:lnTo>
                  <a:lnTo>
                    <a:pt x="1301" y="965"/>
                  </a:lnTo>
                  <a:lnTo>
                    <a:pt x="1293" y="975"/>
                  </a:lnTo>
                  <a:lnTo>
                    <a:pt x="1283" y="983"/>
                  </a:lnTo>
                  <a:lnTo>
                    <a:pt x="1272" y="990"/>
                  </a:lnTo>
                  <a:lnTo>
                    <a:pt x="1260" y="996"/>
                  </a:lnTo>
                  <a:lnTo>
                    <a:pt x="1247" y="1001"/>
                  </a:lnTo>
                  <a:lnTo>
                    <a:pt x="1231" y="1004"/>
                  </a:lnTo>
                  <a:lnTo>
                    <a:pt x="1231" y="1004"/>
                  </a:lnTo>
                  <a:lnTo>
                    <a:pt x="1229" y="1004"/>
                  </a:lnTo>
                  <a:lnTo>
                    <a:pt x="1227" y="1005"/>
                  </a:lnTo>
                  <a:lnTo>
                    <a:pt x="1227" y="1005"/>
                  </a:lnTo>
                  <a:lnTo>
                    <a:pt x="1201" y="1006"/>
                  </a:lnTo>
                  <a:lnTo>
                    <a:pt x="1175" y="1006"/>
                  </a:lnTo>
                  <a:lnTo>
                    <a:pt x="1150" y="1004"/>
                  </a:lnTo>
                  <a:lnTo>
                    <a:pt x="1123" y="1001"/>
                  </a:lnTo>
                  <a:lnTo>
                    <a:pt x="1071" y="993"/>
                  </a:lnTo>
                  <a:lnTo>
                    <a:pt x="1046" y="989"/>
                  </a:lnTo>
                  <a:lnTo>
                    <a:pt x="1021" y="986"/>
                  </a:lnTo>
                  <a:lnTo>
                    <a:pt x="1021" y="986"/>
                  </a:lnTo>
                  <a:lnTo>
                    <a:pt x="969" y="981"/>
                  </a:lnTo>
                  <a:lnTo>
                    <a:pt x="916" y="976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0" y="969"/>
                  </a:lnTo>
                  <a:lnTo>
                    <a:pt x="769" y="969"/>
                  </a:lnTo>
                  <a:lnTo>
                    <a:pt x="726" y="971"/>
                  </a:lnTo>
                  <a:lnTo>
                    <a:pt x="684" y="972"/>
                  </a:lnTo>
                  <a:lnTo>
                    <a:pt x="663" y="972"/>
                  </a:lnTo>
                  <a:lnTo>
                    <a:pt x="642" y="971"/>
                  </a:lnTo>
                  <a:lnTo>
                    <a:pt x="642" y="971"/>
                  </a:lnTo>
                  <a:lnTo>
                    <a:pt x="630" y="969"/>
                  </a:lnTo>
                  <a:lnTo>
                    <a:pt x="618" y="966"/>
                  </a:lnTo>
                  <a:lnTo>
                    <a:pt x="608" y="963"/>
                  </a:lnTo>
                  <a:lnTo>
                    <a:pt x="598" y="959"/>
                  </a:lnTo>
                  <a:lnTo>
                    <a:pt x="589" y="954"/>
                  </a:lnTo>
                  <a:lnTo>
                    <a:pt x="580" y="949"/>
                  </a:lnTo>
                  <a:lnTo>
                    <a:pt x="573" y="943"/>
                  </a:lnTo>
                  <a:lnTo>
                    <a:pt x="566" y="937"/>
                  </a:lnTo>
                  <a:lnTo>
                    <a:pt x="559" y="930"/>
                  </a:lnTo>
                  <a:lnTo>
                    <a:pt x="553" y="923"/>
                  </a:lnTo>
                  <a:lnTo>
                    <a:pt x="542" y="905"/>
                  </a:lnTo>
                  <a:lnTo>
                    <a:pt x="531" y="886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2" y="862"/>
                  </a:lnTo>
                  <a:lnTo>
                    <a:pt x="522" y="858"/>
                  </a:lnTo>
                  <a:lnTo>
                    <a:pt x="521" y="856"/>
                  </a:lnTo>
                  <a:lnTo>
                    <a:pt x="520" y="854"/>
                  </a:lnTo>
                  <a:lnTo>
                    <a:pt x="518" y="856"/>
                  </a:lnTo>
                  <a:lnTo>
                    <a:pt x="518" y="856"/>
                  </a:lnTo>
                  <a:lnTo>
                    <a:pt x="509" y="836"/>
                  </a:lnTo>
                  <a:lnTo>
                    <a:pt x="503" y="822"/>
                  </a:lnTo>
                  <a:lnTo>
                    <a:pt x="495" y="806"/>
                  </a:lnTo>
                  <a:lnTo>
                    <a:pt x="486" y="792"/>
                  </a:lnTo>
                  <a:lnTo>
                    <a:pt x="478" y="781"/>
                  </a:lnTo>
                  <a:lnTo>
                    <a:pt x="474" y="776"/>
                  </a:lnTo>
                  <a:lnTo>
                    <a:pt x="469" y="774"/>
                  </a:lnTo>
                  <a:lnTo>
                    <a:pt x="466" y="772"/>
                  </a:lnTo>
                  <a:lnTo>
                    <a:pt x="462" y="772"/>
                  </a:lnTo>
                  <a:lnTo>
                    <a:pt x="462" y="772"/>
                  </a:lnTo>
                  <a:lnTo>
                    <a:pt x="353" y="823"/>
                  </a:lnTo>
                  <a:lnTo>
                    <a:pt x="299" y="848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31" y="884"/>
                  </a:lnTo>
                  <a:lnTo>
                    <a:pt x="217" y="894"/>
                  </a:lnTo>
                  <a:lnTo>
                    <a:pt x="202" y="903"/>
                  </a:lnTo>
                  <a:lnTo>
                    <a:pt x="189" y="913"/>
                  </a:lnTo>
                  <a:lnTo>
                    <a:pt x="164" y="935"/>
                  </a:lnTo>
                  <a:lnTo>
                    <a:pt x="140" y="959"/>
                  </a:lnTo>
                  <a:lnTo>
                    <a:pt x="140" y="959"/>
                  </a:lnTo>
                  <a:lnTo>
                    <a:pt x="118" y="983"/>
                  </a:lnTo>
                  <a:lnTo>
                    <a:pt x="95" y="1006"/>
                  </a:lnTo>
                  <a:lnTo>
                    <a:pt x="83" y="1017"/>
                  </a:lnTo>
                  <a:lnTo>
                    <a:pt x="71" y="1028"/>
                  </a:lnTo>
                  <a:lnTo>
                    <a:pt x="58" y="1037"/>
                  </a:lnTo>
                  <a:lnTo>
                    <a:pt x="43" y="1045"/>
                  </a:lnTo>
                  <a:lnTo>
                    <a:pt x="43" y="1045"/>
                  </a:lnTo>
                  <a:lnTo>
                    <a:pt x="42" y="1037"/>
                  </a:lnTo>
                  <a:lnTo>
                    <a:pt x="42" y="1037"/>
                  </a:lnTo>
                  <a:lnTo>
                    <a:pt x="41" y="1029"/>
                  </a:lnTo>
                  <a:lnTo>
                    <a:pt x="41" y="1029"/>
                  </a:lnTo>
                  <a:lnTo>
                    <a:pt x="42" y="1015"/>
                  </a:lnTo>
                  <a:lnTo>
                    <a:pt x="46" y="1000"/>
                  </a:lnTo>
                  <a:lnTo>
                    <a:pt x="51" y="987"/>
                  </a:lnTo>
                  <a:lnTo>
                    <a:pt x="57" y="974"/>
                  </a:lnTo>
                  <a:lnTo>
                    <a:pt x="64" y="960"/>
                  </a:lnTo>
                  <a:lnTo>
                    <a:pt x="72" y="947"/>
                  </a:lnTo>
                  <a:lnTo>
                    <a:pt x="82" y="935"/>
                  </a:lnTo>
                  <a:lnTo>
                    <a:pt x="93" y="922"/>
                  </a:lnTo>
                  <a:lnTo>
                    <a:pt x="114" y="899"/>
                  </a:lnTo>
                  <a:lnTo>
                    <a:pt x="138" y="877"/>
                  </a:lnTo>
                  <a:lnTo>
                    <a:pt x="161" y="858"/>
                  </a:lnTo>
                  <a:lnTo>
                    <a:pt x="183" y="841"/>
                  </a:lnTo>
                  <a:lnTo>
                    <a:pt x="183" y="841"/>
                  </a:lnTo>
                  <a:lnTo>
                    <a:pt x="216" y="818"/>
                  </a:lnTo>
                  <a:lnTo>
                    <a:pt x="248" y="798"/>
                  </a:lnTo>
                  <a:lnTo>
                    <a:pt x="283" y="780"/>
                  </a:lnTo>
                  <a:lnTo>
                    <a:pt x="300" y="771"/>
                  </a:lnTo>
                  <a:lnTo>
                    <a:pt x="318" y="764"/>
                  </a:lnTo>
                  <a:lnTo>
                    <a:pt x="318" y="764"/>
                  </a:lnTo>
                  <a:lnTo>
                    <a:pt x="355" y="750"/>
                  </a:lnTo>
                  <a:lnTo>
                    <a:pt x="373" y="741"/>
                  </a:lnTo>
                  <a:lnTo>
                    <a:pt x="390" y="733"/>
                  </a:lnTo>
                  <a:lnTo>
                    <a:pt x="390" y="733"/>
                  </a:lnTo>
                  <a:lnTo>
                    <a:pt x="401" y="724"/>
                  </a:lnTo>
                  <a:lnTo>
                    <a:pt x="414" y="711"/>
                  </a:lnTo>
                  <a:lnTo>
                    <a:pt x="420" y="703"/>
                  </a:lnTo>
                  <a:lnTo>
                    <a:pt x="424" y="695"/>
                  </a:lnTo>
                  <a:lnTo>
                    <a:pt x="426" y="689"/>
                  </a:lnTo>
                  <a:lnTo>
                    <a:pt x="426" y="686"/>
                  </a:lnTo>
                  <a:lnTo>
                    <a:pt x="425" y="683"/>
                  </a:lnTo>
                  <a:lnTo>
                    <a:pt x="425" y="683"/>
                  </a:lnTo>
                  <a:lnTo>
                    <a:pt x="427" y="671"/>
                  </a:lnTo>
                  <a:lnTo>
                    <a:pt x="427" y="659"/>
                  </a:lnTo>
                  <a:lnTo>
                    <a:pt x="427" y="659"/>
                  </a:lnTo>
                  <a:lnTo>
                    <a:pt x="427" y="647"/>
                  </a:lnTo>
                  <a:lnTo>
                    <a:pt x="426" y="635"/>
                  </a:lnTo>
                  <a:lnTo>
                    <a:pt x="424" y="623"/>
                  </a:lnTo>
                  <a:lnTo>
                    <a:pt x="421" y="611"/>
                  </a:lnTo>
                  <a:lnTo>
                    <a:pt x="413" y="588"/>
                  </a:lnTo>
                  <a:lnTo>
                    <a:pt x="403" y="567"/>
                  </a:lnTo>
                  <a:lnTo>
                    <a:pt x="392" y="544"/>
                  </a:lnTo>
                  <a:lnTo>
                    <a:pt x="382" y="522"/>
                  </a:lnTo>
                  <a:lnTo>
                    <a:pt x="371" y="500"/>
                  </a:lnTo>
                  <a:lnTo>
                    <a:pt x="360" y="479"/>
                  </a:lnTo>
                  <a:lnTo>
                    <a:pt x="360" y="479"/>
                  </a:lnTo>
                  <a:lnTo>
                    <a:pt x="343" y="438"/>
                  </a:lnTo>
                  <a:lnTo>
                    <a:pt x="332" y="412"/>
                  </a:lnTo>
                  <a:lnTo>
                    <a:pt x="323" y="385"/>
                  </a:lnTo>
                  <a:lnTo>
                    <a:pt x="313" y="357"/>
                  </a:lnTo>
                  <a:lnTo>
                    <a:pt x="305" y="329"/>
                  </a:lnTo>
                  <a:lnTo>
                    <a:pt x="300" y="303"/>
                  </a:lnTo>
                  <a:lnTo>
                    <a:pt x="297" y="290"/>
                  </a:lnTo>
                  <a:lnTo>
                    <a:pt x="297" y="279"/>
                  </a:lnTo>
                  <a:lnTo>
                    <a:pt x="297" y="279"/>
                  </a:lnTo>
                  <a:lnTo>
                    <a:pt x="297" y="268"/>
                  </a:lnTo>
                  <a:lnTo>
                    <a:pt x="300" y="258"/>
                  </a:lnTo>
                  <a:lnTo>
                    <a:pt x="305" y="249"/>
                  </a:lnTo>
                  <a:lnTo>
                    <a:pt x="307" y="244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3" y="243"/>
                  </a:lnTo>
                  <a:lnTo>
                    <a:pt x="317" y="243"/>
                  </a:lnTo>
                  <a:lnTo>
                    <a:pt x="321" y="243"/>
                  </a:lnTo>
                  <a:lnTo>
                    <a:pt x="327" y="241"/>
                  </a:lnTo>
                  <a:lnTo>
                    <a:pt x="344" y="235"/>
                  </a:lnTo>
                  <a:lnTo>
                    <a:pt x="366" y="227"/>
                  </a:lnTo>
                  <a:lnTo>
                    <a:pt x="391" y="215"/>
                  </a:lnTo>
                  <a:lnTo>
                    <a:pt x="418" y="202"/>
                  </a:lnTo>
                  <a:lnTo>
                    <a:pt x="478" y="169"/>
                  </a:lnTo>
                  <a:lnTo>
                    <a:pt x="538" y="134"/>
                  </a:lnTo>
                  <a:lnTo>
                    <a:pt x="593" y="103"/>
                  </a:lnTo>
                  <a:lnTo>
                    <a:pt x="658" y="63"/>
                  </a:lnTo>
                  <a:lnTo>
                    <a:pt x="658" y="63"/>
                  </a:lnTo>
                  <a:lnTo>
                    <a:pt x="678" y="52"/>
                  </a:lnTo>
                  <a:lnTo>
                    <a:pt x="698" y="41"/>
                  </a:lnTo>
                  <a:lnTo>
                    <a:pt x="719" y="32"/>
                  </a:lnTo>
                  <a:lnTo>
                    <a:pt x="740" y="23"/>
                  </a:lnTo>
                  <a:lnTo>
                    <a:pt x="761" y="17"/>
                  </a:lnTo>
                  <a:lnTo>
                    <a:pt x="784" y="14"/>
                  </a:lnTo>
                  <a:lnTo>
                    <a:pt x="807" y="11"/>
                  </a:lnTo>
                  <a:lnTo>
                    <a:pt x="817" y="13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50" y="17"/>
                  </a:lnTo>
                  <a:lnTo>
                    <a:pt x="870" y="22"/>
                  </a:lnTo>
                  <a:lnTo>
                    <a:pt x="890" y="29"/>
                  </a:lnTo>
                  <a:lnTo>
                    <a:pt x="909" y="38"/>
                  </a:lnTo>
                  <a:lnTo>
                    <a:pt x="928" y="46"/>
                  </a:lnTo>
                  <a:lnTo>
                    <a:pt x="946" y="57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1023" y="102"/>
                  </a:lnTo>
                  <a:lnTo>
                    <a:pt x="1064" y="126"/>
                  </a:lnTo>
                  <a:lnTo>
                    <a:pt x="1147" y="171"/>
                  </a:lnTo>
                  <a:lnTo>
                    <a:pt x="1188" y="196"/>
                  </a:lnTo>
                  <a:lnTo>
                    <a:pt x="1229" y="221"/>
                  </a:lnTo>
                  <a:lnTo>
                    <a:pt x="1268" y="247"/>
                  </a:lnTo>
                  <a:lnTo>
                    <a:pt x="1305" y="276"/>
                  </a:lnTo>
                  <a:lnTo>
                    <a:pt x="1305" y="276"/>
                  </a:lnTo>
                  <a:lnTo>
                    <a:pt x="1322" y="290"/>
                  </a:lnTo>
                  <a:lnTo>
                    <a:pt x="1339" y="304"/>
                  </a:lnTo>
                  <a:lnTo>
                    <a:pt x="1355" y="318"/>
                  </a:lnTo>
                  <a:lnTo>
                    <a:pt x="1370" y="334"/>
                  </a:lnTo>
                  <a:lnTo>
                    <a:pt x="1383" y="352"/>
                  </a:lnTo>
                  <a:lnTo>
                    <a:pt x="1388" y="361"/>
                  </a:lnTo>
                  <a:lnTo>
                    <a:pt x="1393" y="370"/>
                  </a:lnTo>
                  <a:lnTo>
                    <a:pt x="1398" y="380"/>
                  </a:lnTo>
                  <a:lnTo>
                    <a:pt x="1401" y="391"/>
                  </a:lnTo>
                  <a:lnTo>
                    <a:pt x="1404" y="400"/>
                  </a:lnTo>
                  <a:lnTo>
                    <a:pt x="1406" y="411"/>
                  </a:lnTo>
                  <a:lnTo>
                    <a:pt x="1406" y="411"/>
                  </a:lnTo>
                  <a:lnTo>
                    <a:pt x="1407" y="435"/>
                  </a:lnTo>
                  <a:lnTo>
                    <a:pt x="1407" y="458"/>
                  </a:lnTo>
                  <a:lnTo>
                    <a:pt x="1405" y="482"/>
                  </a:lnTo>
                  <a:lnTo>
                    <a:pt x="1401" y="505"/>
                  </a:lnTo>
                  <a:lnTo>
                    <a:pt x="1395" y="528"/>
                  </a:lnTo>
                  <a:lnTo>
                    <a:pt x="1390" y="551"/>
                  </a:lnTo>
                  <a:lnTo>
                    <a:pt x="1377" y="597"/>
                  </a:lnTo>
                  <a:lnTo>
                    <a:pt x="1377" y="59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A39192D-80D1-4A33-9323-554DD5FC2284}"/>
              </a:ext>
            </a:extLst>
          </p:cNvPr>
          <p:cNvGrpSpPr/>
          <p:nvPr/>
        </p:nvGrpSpPr>
        <p:grpSpPr>
          <a:xfrm>
            <a:off x="9333413" y="2330677"/>
            <a:ext cx="2222159" cy="1249827"/>
            <a:chOff x="742786" y="2589336"/>
            <a:chExt cx="3218752" cy="194661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FA434E2-5BE4-459D-8287-D5C64C94FD00}"/>
                </a:ext>
              </a:extLst>
            </p:cNvPr>
            <p:cNvSpPr txBox="1"/>
            <p:nvPr/>
          </p:nvSpPr>
          <p:spPr>
            <a:xfrm>
              <a:off x="1933031" y="3250755"/>
              <a:ext cx="2028507" cy="479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392F2F"/>
                  </a:solidFill>
                  <a:cs typeface="+mn-ea"/>
                  <a:sym typeface="+mn-lt"/>
                </a:rPr>
                <a:t>李鞠宽</a:t>
              </a:r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62F303CD-3C8B-4AC3-99AF-5F3EA7F89C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786" y="2589336"/>
              <a:ext cx="2852970" cy="1946616"/>
            </a:xfrm>
            <a:custGeom>
              <a:avLst/>
              <a:gdLst>
                <a:gd name="T0" fmla="*/ 336 w 1420"/>
                <a:gd name="T1" fmla="*/ 215 h 1076"/>
                <a:gd name="T2" fmla="*/ 247 w 1420"/>
                <a:gd name="T3" fmla="*/ 269 h 1076"/>
                <a:gd name="T4" fmla="*/ 339 w 1420"/>
                <a:gd name="T5" fmla="*/ 658 h 1076"/>
                <a:gd name="T6" fmla="*/ 4 w 1420"/>
                <a:gd name="T7" fmla="*/ 999 h 1076"/>
                <a:gd name="T8" fmla="*/ 71 w 1420"/>
                <a:gd name="T9" fmla="*/ 1045 h 1076"/>
                <a:gd name="T10" fmla="*/ 430 w 1420"/>
                <a:gd name="T11" fmla="*/ 846 h 1076"/>
                <a:gd name="T12" fmla="*/ 621 w 1420"/>
                <a:gd name="T13" fmla="*/ 1030 h 1076"/>
                <a:gd name="T14" fmla="*/ 1168 w 1420"/>
                <a:gd name="T15" fmla="*/ 1058 h 1076"/>
                <a:gd name="T16" fmla="*/ 1418 w 1420"/>
                <a:gd name="T17" fmla="*/ 477 h 1076"/>
                <a:gd name="T18" fmla="*/ 285 w 1420"/>
                <a:gd name="T19" fmla="*/ 309 h 1076"/>
                <a:gd name="T20" fmla="*/ 235 w 1420"/>
                <a:gd name="T21" fmla="*/ 317 h 1076"/>
                <a:gd name="T22" fmla="*/ 255 w 1420"/>
                <a:gd name="T23" fmla="*/ 410 h 1076"/>
                <a:gd name="T24" fmla="*/ 262 w 1420"/>
                <a:gd name="T25" fmla="*/ 418 h 1076"/>
                <a:gd name="T26" fmla="*/ 272 w 1420"/>
                <a:gd name="T27" fmla="*/ 467 h 1076"/>
                <a:gd name="T28" fmla="*/ 333 w 1420"/>
                <a:gd name="T29" fmla="*/ 444 h 1076"/>
                <a:gd name="T30" fmla="*/ 289 w 1420"/>
                <a:gd name="T31" fmla="*/ 439 h 1076"/>
                <a:gd name="T32" fmla="*/ 331 w 1420"/>
                <a:gd name="T33" fmla="*/ 457 h 1076"/>
                <a:gd name="T34" fmla="*/ 355 w 1420"/>
                <a:gd name="T35" fmla="*/ 550 h 1076"/>
                <a:gd name="T36" fmla="*/ 329 w 1420"/>
                <a:gd name="T37" fmla="*/ 494 h 1076"/>
                <a:gd name="T38" fmla="*/ 320 w 1420"/>
                <a:gd name="T39" fmla="*/ 546 h 1076"/>
                <a:gd name="T40" fmla="*/ 350 w 1420"/>
                <a:gd name="T41" fmla="*/ 611 h 1076"/>
                <a:gd name="T42" fmla="*/ 350 w 1420"/>
                <a:gd name="T43" fmla="*/ 644 h 1076"/>
                <a:gd name="T44" fmla="*/ 379 w 1420"/>
                <a:gd name="T45" fmla="*/ 723 h 1076"/>
                <a:gd name="T46" fmla="*/ 411 w 1420"/>
                <a:gd name="T47" fmla="*/ 629 h 1076"/>
                <a:gd name="T48" fmla="*/ 365 w 1420"/>
                <a:gd name="T49" fmla="*/ 679 h 1076"/>
                <a:gd name="T50" fmla="*/ 373 w 1420"/>
                <a:gd name="T51" fmla="*/ 700 h 1076"/>
                <a:gd name="T52" fmla="*/ 368 w 1420"/>
                <a:gd name="T53" fmla="*/ 718 h 1076"/>
                <a:gd name="T54" fmla="*/ 193 w 1420"/>
                <a:gd name="T55" fmla="*/ 809 h 1076"/>
                <a:gd name="T56" fmla="*/ 252 w 1420"/>
                <a:gd name="T57" fmla="*/ 778 h 1076"/>
                <a:gd name="T58" fmla="*/ 193 w 1420"/>
                <a:gd name="T59" fmla="*/ 774 h 1076"/>
                <a:gd name="T60" fmla="*/ 71 w 1420"/>
                <a:gd name="T61" fmla="*/ 874 h 1076"/>
                <a:gd name="T62" fmla="*/ 13 w 1420"/>
                <a:gd name="T63" fmla="*/ 1006 h 1076"/>
                <a:gd name="T64" fmla="*/ 28 w 1420"/>
                <a:gd name="T65" fmla="*/ 983 h 1076"/>
                <a:gd name="T66" fmla="*/ 153 w 1420"/>
                <a:gd name="T67" fmla="*/ 845 h 1076"/>
                <a:gd name="T68" fmla="*/ 471 w 1420"/>
                <a:gd name="T69" fmla="*/ 813 h 1076"/>
                <a:gd name="T70" fmla="*/ 456 w 1420"/>
                <a:gd name="T71" fmla="*/ 811 h 1076"/>
                <a:gd name="T72" fmla="*/ 457 w 1420"/>
                <a:gd name="T73" fmla="*/ 872 h 1076"/>
                <a:gd name="T74" fmla="*/ 551 w 1420"/>
                <a:gd name="T75" fmla="*/ 992 h 1076"/>
                <a:gd name="T76" fmla="*/ 565 w 1420"/>
                <a:gd name="T77" fmla="*/ 958 h 1076"/>
                <a:gd name="T78" fmla="*/ 532 w 1420"/>
                <a:gd name="T79" fmla="*/ 919 h 1076"/>
                <a:gd name="T80" fmla="*/ 496 w 1420"/>
                <a:gd name="T81" fmla="*/ 877 h 1076"/>
                <a:gd name="T82" fmla="*/ 501 w 1420"/>
                <a:gd name="T83" fmla="*/ 960 h 1076"/>
                <a:gd name="T84" fmla="*/ 542 w 1420"/>
                <a:gd name="T85" fmla="*/ 1007 h 1076"/>
                <a:gd name="T86" fmla="*/ 584 w 1420"/>
                <a:gd name="T87" fmla="*/ 1007 h 1076"/>
                <a:gd name="T88" fmla="*/ 634 w 1420"/>
                <a:gd name="T89" fmla="*/ 1007 h 1076"/>
                <a:gd name="T90" fmla="*/ 709 w 1420"/>
                <a:gd name="T91" fmla="*/ 987 h 1076"/>
                <a:gd name="T92" fmla="*/ 752 w 1420"/>
                <a:gd name="T93" fmla="*/ 1009 h 1076"/>
                <a:gd name="T94" fmla="*/ 825 w 1420"/>
                <a:gd name="T95" fmla="*/ 1005 h 1076"/>
                <a:gd name="T96" fmla="*/ 863 w 1420"/>
                <a:gd name="T97" fmla="*/ 1012 h 1076"/>
                <a:gd name="T98" fmla="*/ 967 w 1420"/>
                <a:gd name="T99" fmla="*/ 999 h 1076"/>
                <a:gd name="T100" fmla="*/ 967 w 1420"/>
                <a:gd name="T101" fmla="*/ 1028 h 1076"/>
                <a:gd name="T102" fmla="*/ 1003 w 1420"/>
                <a:gd name="T103" fmla="*/ 1012 h 1076"/>
                <a:gd name="T104" fmla="*/ 1047 w 1420"/>
                <a:gd name="T105" fmla="*/ 1018 h 1076"/>
                <a:gd name="T106" fmla="*/ 1088 w 1420"/>
                <a:gd name="T107" fmla="*/ 1034 h 1076"/>
                <a:gd name="T108" fmla="*/ 1128 w 1420"/>
                <a:gd name="T109" fmla="*/ 1042 h 1076"/>
                <a:gd name="T110" fmla="*/ 1193 w 1420"/>
                <a:gd name="T111" fmla="*/ 1042 h 1076"/>
                <a:gd name="T112" fmla="*/ 1309 w 1420"/>
                <a:gd name="T113" fmla="*/ 956 h 1076"/>
                <a:gd name="T114" fmla="*/ 598 w 1420"/>
                <a:gd name="T115" fmla="*/ 959 h 1076"/>
                <a:gd name="T116" fmla="*/ 189 w 1420"/>
                <a:gd name="T117" fmla="*/ 913 h 1076"/>
                <a:gd name="T118" fmla="*/ 355 w 1420"/>
                <a:gd name="T119" fmla="*/ 750 h 1076"/>
                <a:gd name="T120" fmla="*/ 297 w 1420"/>
                <a:gd name="T121" fmla="*/ 279 h 1076"/>
                <a:gd name="T122" fmla="*/ 928 w 1420"/>
                <a:gd name="T123" fmla="*/ 4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0" h="1076">
                  <a:moveTo>
                    <a:pt x="1160" y="164"/>
                  </a:moveTo>
                  <a:lnTo>
                    <a:pt x="1160" y="164"/>
                  </a:lnTo>
                  <a:lnTo>
                    <a:pt x="1097" y="127"/>
                  </a:lnTo>
                  <a:lnTo>
                    <a:pt x="1033" y="88"/>
                  </a:lnTo>
                  <a:lnTo>
                    <a:pt x="1002" y="69"/>
                  </a:lnTo>
                  <a:lnTo>
                    <a:pt x="969" y="51"/>
                  </a:lnTo>
                  <a:lnTo>
                    <a:pt x="937" y="35"/>
                  </a:lnTo>
                  <a:lnTo>
                    <a:pt x="903" y="20"/>
                  </a:lnTo>
                  <a:lnTo>
                    <a:pt x="903" y="20"/>
                  </a:lnTo>
                  <a:lnTo>
                    <a:pt x="885" y="13"/>
                  </a:lnTo>
                  <a:lnTo>
                    <a:pt x="868" y="8"/>
                  </a:lnTo>
                  <a:lnTo>
                    <a:pt x="850" y="4"/>
                  </a:lnTo>
                  <a:lnTo>
                    <a:pt x="833" y="2"/>
                  </a:lnTo>
                  <a:lnTo>
                    <a:pt x="817" y="0"/>
                  </a:lnTo>
                  <a:lnTo>
                    <a:pt x="801" y="0"/>
                  </a:lnTo>
                  <a:lnTo>
                    <a:pt x="784" y="2"/>
                  </a:lnTo>
                  <a:lnTo>
                    <a:pt x="768" y="4"/>
                  </a:lnTo>
                  <a:lnTo>
                    <a:pt x="752" y="8"/>
                  </a:lnTo>
                  <a:lnTo>
                    <a:pt x="737" y="13"/>
                  </a:lnTo>
                  <a:lnTo>
                    <a:pt x="720" y="17"/>
                  </a:lnTo>
                  <a:lnTo>
                    <a:pt x="704" y="25"/>
                  </a:lnTo>
                  <a:lnTo>
                    <a:pt x="673" y="40"/>
                  </a:lnTo>
                  <a:lnTo>
                    <a:pt x="642" y="58"/>
                  </a:lnTo>
                  <a:lnTo>
                    <a:pt x="642" y="58"/>
                  </a:lnTo>
                  <a:lnTo>
                    <a:pt x="571" y="100"/>
                  </a:lnTo>
                  <a:lnTo>
                    <a:pt x="500" y="143"/>
                  </a:lnTo>
                  <a:lnTo>
                    <a:pt x="463" y="163"/>
                  </a:lnTo>
                  <a:lnTo>
                    <a:pt x="427" y="181"/>
                  </a:lnTo>
                  <a:lnTo>
                    <a:pt x="390" y="199"/>
                  </a:lnTo>
                  <a:lnTo>
                    <a:pt x="352" y="215"/>
                  </a:lnTo>
                  <a:lnTo>
                    <a:pt x="352" y="215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36" y="215"/>
                  </a:lnTo>
                  <a:lnTo>
                    <a:pt x="325" y="217"/>
                  </a:lnTo>
                  <a:lnTo>
                    <a:pt x="314" y="222"/>
                  </a:lnTo>
                  <a:lnTo>
                    <a:pt x="306" y="228"/>
                  </a:lnTo>
                  <a:lnTo>
                    <a:pt x="299" y="235"/>
                  </a:lnTo>
                  <a:lnTo>
                    <a:pt x="293" y="245"/>
                  </a:lnTo>
                  <a:lnTo>
                    <a:pt x="289" y="256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5"/>
                  </a:lnTo>
                  <a:lnTo>
                    <a:pt x="284" y="264"/>
                  </a:lnTo>
                  <a:lnTo>
                    <a:pt x="282" y="265"/>
                  </a:lnTo>
                  <a:lnTo>
                    <a:pt x="279" y="267"/>
                  </a:lnTo>
                  <a:lnTo>
                    <a:pt x="274" y="271"/>
                  </a:lnTo>
                  <a:lnTo>
                    <a:pt x="271" y="276"/>
                  </a:lnTo>
                  <a:lnTo>
                    <a:pt x="271" y="276"/>
                  </a:lnTo>
                  <a:lnTo>
                    <a:pt x="277" y="267"/>
                  </a:lnTo>
                  <a:lnTo>
                    <a:pt x="284" y="253"/>
                  </a:lnTo>
                  <a:lnTo>
                    <a:pt x="287" y="247"/>
                  </a:lnTo>
                  <a:lnTo>
                    <a:pt x="288" y="244"/>
                  </a:lnTo>
                  <a:lnTo>
                    <a:pt x="287" y="244"/>
                  </a:lnTo>
                  <a:lnTo>
                    <a:pt x="285" y="244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2" y="243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77" y="241"/>
                  </a:lnTo>
                  <a:lnTo>
                    <a:pt x="272" y="244"/>
                  </a:lnTo>
                  <a:lnTo>
                    <a:pt x="262" y="250"/>
                  </a:lnTo>
                  <a:lnTo>
                    <a:pt x="256" y="256"/>
                  </a:lnTo>
                  <a:lnTo>
                    <a:pt x="256" y="256"/>
                  </a:lnTo>
                  <a:lnTo>
                    <a:pt x="247" y="269"/>
                  </a:lnTo>
                  <a:lnTo>
                    <a:pt x="238" y="282"/>
                  </a:lnTo>
                  <a:lnTo>
                    <a:pt x="232" y="297"/>
                  </a:lnTo>
                  <a:lnTo>
                    <a:pt x="228" y="311"/>
                  </a:lnTo>
                  <a:lnTo>
                    <a:pt x="225" y="327"/>
                  </a:lnTo>
                  <a:lnTo>
                    <a:pt x="225" y="341"/>
                  </a:lnTo>
                  <a:lnTo>
                    <a:pt x="228" y="358"/>
                  </a:lnTo>
                  <a:lnTo>
                    <a:pt x="231" y="375"/>
                  </a:lnTo>
                  <a:lnTo>
                    <a:pt x="231" y="375"/>
                  </a:lnTo>
                  <a:lnTo>
                    <a:pt x="231" y="379"/>
                  </a:lnTo>
                  <a:lnTo>
                    <a:pt x="231" y="380"/>
                  </a:lnTo>
                  <a:lnTo>
                    <a:pt x="232" y="382"/>
                  </a:lnTo>
                  <a:lnTo>
                    <a:pt x="232" y="382"/>
                  </a:lnTo>
                  <a:lnTo>
                    <a:pt x="243" y="415"/>
                  </a:lnTo>
                  <a:lnTo>
                    <a:pt x="254" y="448"/>
                  </a:lnTo>
                  <a:lnTo>
                    <a:pt x="267" y="481"/>
                  </a:lnTo>
                  <a:lnTo>
                    <a:pt x="281" y="512"/>
                  </a:lnTo>
                  <a:lnTo>
                    <a:pt x="281" y="512"/>
                  </a:lnTo>
                  <a:lnTo>
                    <a:pt x="278" y="518"/>
                  </a:lnTo>
                  <a:lnTo>
                    <a:pt x="278" y="526"/>
                  </a:lnTo>
                  <a:lnTo>
                    <a:pt x="278" y="528"/>
                  </a:lnTo>
                  <a:lnTo>
                    <a:pt x="281" y="529"/>
                  </a:lnTo>
                  <a:lnTo>
                    <a:pt x="283" y="530"/>
                  </a:lnTo>
                  <a:lnTo>
                    <a:pt x="287" y="529"/>
                  </a:lnTo>
                  <a:lnTo>
                    <a:pt x="287" y="529"/>
                  </a:lnTo>
                  <a:lnTo>
                    <a:pt x="300" y="559"/>
                  </a:lnTo>
                  <a:lnTo>
                    <a:pt x="312" y="591"/>
                  </a:lnTo>
                  <a:lnTo>
                    <a:pt x="324" y="62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6" y="653"/>
                  </a:lnTo>
                  <a:lnTo>
                    <a:pt x="337" y="656"/>
                  </a:lnTo>
                  <a:lnTo>
                    <a:pt x="338" y="657"/>
                  </a:lnTo>
                  <a:lnTo>
                    <a:pt x="339" y="658"/>
                  </a:lnTo>
                  <a:lnTo>
                    <a:pt x="339" y="658"/>
                  </a:lnTo>
                  <a:lnTo>
                    <a:pt x="344" y="666"/>
                  </a:lnTo>
                  <a:lnTo>
                    <a:pt x="344" y="666"/>
                  </a:lnTo>
                  <a:lnTo>
                    <a:pt x="339" y="677"/>
                  </a:lnTo>
                  <a:lnTo>
                    <a:pt x="339" y="677"/>
                  </a:lnTo>
                  <a:lnTo>
                    <a:pt x="330" y="688"/>
                  </a:lnTo>
                  <a:lnTo>
                    <a:pt x="320" y="697"/>
                  </a:lnTo>
                  <a:lnTo>
                    <a:pt x="309" y="705"/>
                  </a:lnTo>
                  <a:lnTo>
                    <a:pt x="299" y="713"/>
                  </a:lnTo>
                  <a:lnTo>
                    <a:pt x="273" y="727"/>
                  </a:lnTo>
                  <a:lnTo>
                    <a:pt x="248" y="739"/>
                  </a:lnTo>
                  <a:lnTo>
                    <a:pt x="196" y="763"/>
                  </a:lnTo>
                  <a:lnTo>
                    <a:pt x="172" y="776"/>
                  </a:lnTo>
                  <a:lnTo>
                    <a:pt x="160" y="783"/>
                  </a:lnTo>
                  <a:lnTo>
                    <a:pt x="149" y="792"/>
                  </a:lnTo>
                  <a:lnTo>
                    <a:pt x="149" y="792"/>
                  </a:lnTo>
                  <a:lnTo>
                    <a:pt x="129" y="806"/>
                  </a:lnTo>
                  <a:lnTo>
                    <a:pt x="107" y="823"/>
                  </a:lnTo>
                  <a:lnTo>
                    <a:pt x="87" y="841"/>
                  </a:lnTo>
                  <a:lnTo>
                    <a:pt x="67" y="860"/>
                  </a:lnTo>
                  <a:lnTo>
                    <a:pt x="49" y="881"/>
                  </a:lnTo>
                  <a:lnTo>
                    <a:pt x="41" y="892"/>
                  </a:lnTo>
                  <a:lnTo>
                    <a:pt x="33" y="903"/>
                  </a:lnTo>
                  <a:lnTo>
                    <a:pt x="27" y="913"/>
                  </a:lnTo>
                  <a:lnTo>
                    <a:pt x="20" y="925"/>
                  </a:lnTo>
                  <a:lnTo>
                    <a:pt x="14" y="937"/>
                  </a:lnTo>
                  <a:lnTo>
                    <a:pt x="11" y="949"/>
                  </a:lnTo>
                  <a:lnTo>
                    <a:pt x="11" y="949"/>
                  </a:lnTo>
                  <a:lnTo>
                    <a:pt x="8" y="952"/>
                  </a:lnTo>
                  <a:lnTo>
                    <a:pt x="7" y="954"/>
                  </a:lnTo>
                  <a:lnTo>
                    <a:pt x="6" y="957"/>
                  </a:lnTo>
                  <a:lnTo>
                    <a:pt x="8" y="959"/>
                  </a:lnTo>
                  <a:lnTo>
                    <a:pt x="8" y="959"/>
                  </a:lnTo>
                  <a:lnTo>
                    <a:pt x="6" y="976"/>
                  </a:lnTo>
                  <a:lnTo>
                    <a:pt x="4" y="999"/>
                  </a:lnTo>
                  <a:lnTo>
                    <a:pt x="4" y="999"/>
                  </a:lnTo>
                  <a:lnTo>
                    <a:pt x="2" y="1002"/>
                  </a:lnTo>
                  <a:lnTo>
                    <a:pt x="0" y="1006"/>
                  </a:lnTo>
                  <a:lnTo>
                    <a:pt x="0" y="1010"/>
                  </a:lnTo>
                  <a:lnTo>
                    <a:pt x="1" y="1011"/>
                  </a:lnTo>
                  <a:lnTo>
                    <a:pt x="4" y="1012"/>
                  </a:lnTo>
                  <a:lnTo>
                    <a:pt x="4" y="1012"/>
                  </a:lnTo>
                  <a:lnTo>
                    <a:pt x="4" y="1024"/>
                  </a:lnTo>
                  <a:lnTo>
                    <a:pt x="5" y="1037"/>
                  </a:lnTo>
                  <a:lnTo>
                    <a:pt x="5" y="1037"/>
                  </a:lnTo>
                  <a:lnTo>
                    <a:pt x="5" y="1040"/>
                  </a:lnTo>
                  <a:lnTo>
                    <a:pt x="5" y="1040"/>
                  </a:lnTo>
                  <a:lnTo>
                    <a:pt x="7" y="1051"/>
                  </a:lnTo>
                  <a:lnTo>
                    <a:pt x="11" y="1063"/>
                  </a:lnTo>
                  <a:lnTo>
                    <a:pt x="13" y="1068"/>
                  </a:lnTo>
                  <a:lnTo>
                    <a:pt x="17" y="1072"/>
                  </a:lnTo>
                  <a:lnTo>
                    <a:pt x="22" y="1075"/>
                  </a:lnTo>
                  <a:lnTo>
                    <a:pt x="28" y="1076"/>
                  </a:lnTo>
                  <a:lnTo>
                    <a:pt x="28" y="1076"/>
                  </a:lnTo>
                  <a:lnTo>
                    <a:pt x="30" y="1076"/>
                  </a:lnTo>
                  <a:lnTo>
                    <a:pt x="33" y="1075"/>
                  </a:lnTo>
                  <a:lnTo>
                    <a:pt x="34" y="1074"/>
                  </a:lnTo>
                  <a:lnTo>
                    <a:pt x="34" y="1072"/>
                  </a:lnTo>
                  <a:lnTo>
                    <a:pt x="31" y="1069"/>
                  </a:lnTo>
                  <a:lnTo>
                    <a:pt x="27" y="1066"/>
                  </a:lnTo>
                  <a:lnTo>
                    <a:pt x="27" y="1066"/>
                  </a:lnTo>
                  <a:lnTo>
                    <a:pt x="35" y="1065"/>
                  </a:lnTo>
                  <a:lnTo>
                    <a:pt x="46" y="1063"/>
                  </a:lnTo>
                  <a:lnTo>
                    <a:pt x="52" y="1060"/>
                  </a:lnTo>
                  <a:lnTo>
                    <a:pt x="55" y="1058"/>
                  </a:lnTo>
                  <a:lnTo>
                    <a:pt x="59" y="1055"/>
                  </a:lnTo>
                  <a:lnTo>
                    <a:pt x="60" y="1052"/>
                  </a:lnTo>
                  <a:lnTo>
                    <a:pt x="60" y="1052"/>
                  </a:lnTo>
                  <a:lnTo>
                    <a:pt x="71" y="1045"/>
                  </a:lnTo>
                  <a:lnTo>
                    <a:pt x="81" y="1036"/>
                  </a:lnTo>
                  <a:lnTo>
                    <a:pt x="101" y="1019"/>
                  </a:lnTo>
                  <a:lnTo>
                    <a:pt x="119" y="1001"/>
                  </a:lnTo>
                  <a:lnTo>
                    <a:pt x="137" y="982"/>
                  </a:lnTo>
                  <a:lnTo>
                    <a:pt x="155" y="962"/>
                  </a:lnTo>
                  <a:lnTo>
                    <a:pt x="173" y="943"/>
                  </a:lnTo>
                  <a:lnTo>
                    <a:pt x="193" y="925"/>
                  </a:lnTo>
                  <a:lnTo>
                    <a:pt x="203" y="918"/>
                  </a:lnTo>
                  <a:lnTo>
                    <a:pt x="214" y="910"/>
                  </a:lnTo>
                  <a:lnTo>
                    <a:pt x="214" y="910"/>
                  </a:lnTo>
                  <a:lnTo>
                    <a:pt x="241" y="893"/>
                  </a:lnTo>
                  <a:lnTo>
                    <a:pt x="268" y="877"/>
                  </a:lnTo>
                  <a:lnTo>
                    <a:pt x="297" y="863"/>
                  </a:lnTo>
                  <a:lnTo>
                    <a:pt x="326" y="850"/>
                  </a:lnTo>
                  <a:lnTo>
                    <a:pt x="385" y="823"/>
                  </a:lnTo>
                  <a:lnTo>
                    <a:pt x="443" y="797"/>
                  </a:lnTo>
                  <a:lnTo>
                    <a:pt x="443" y="797"/>
                  </a:lnTo>
                  <a:lnTo>
                    <a:pt x="437" y="803"/>
                  </a:lnTo>
                  <a:lnTo>
                    <a:pt x="432" y="807"/>
                  </a:lnTo>
                  <a:lnTo>
                    <a:pt x="429" y="811"/>
                  </a:lnTo>
                  <a:lnTo>
                    <a:pt x="427" y="815"/>
                  </a:lnTo>
                  <a:lnTo>
                    <a:pt x="429" y="816"/>
                  </a:lnTo>
                  <a:lnTo>
                    <a:pt x="432" y="816"/>
                  </a:lnTo>
                  <a:lnTo>
                    <a:pt x="437" y="813"/>
                  </a:lnTo>
                  <a:lnTo>
                    <a:pt x="445" y="809"/>
                  </a:lnTo>
                  <a:lnTo>
                    <a:pt x="445" y="809"/>
                  </a:lnTo>
                  <a:lnTo>
                    <a:pt x="432" y="827"/>
                  </a:lnTo>
                  <a:lnTo>
                    <a:pt x="432" y="827"/>
                  </a:lnTo>
                  <a:lnTo>
                    <a:pt x="429" y="825"/>
                  </a:lnTo>
                  <a:lnTo>
                    <a:pt x="427" y="827"/>
                  </a:lnTo>
                  <a:lnTo>
                    <a:pt x="427" y="827"/>
                  </a:lnTo>
                  <a:lnTo>
                    <a:pt x="426" y="830"/>
                  </a:lnTo>
                  <a:lnTo>
                    <a:pt x="427" y="835"/>
                  </a:lnTo>
                  <a:lnTo>
                    <a:pt x="430" y="846"/>
                  </a:lnTo>
                  <a:lnTo>
                    <a:pt x="432" y="851"/>
                  </a:lnTo>
                  <a:lnTo>
                    <a:pt x="432" y="851"/>
                  </a:lnTo>
                  <a:lnTo>
                    <a:pt x="431" y="857"/>
                  </a:lnTo>
                  <a:lnTo>
                    <a:pt x="431" y="860"/>
                  </a:lnTo>
                  <a:lnTo>
                    <a:pt x="431" y="863"/>
                  </a:lnTo>
                  <a:lnTo>
                    <a:pt x="433" y="863"/>
                  </a:lnTo>
                  <a:lnTo>
                    <a:pt x="436" y="863"/>
                  </a:lnTo>
                  <a:lnTo>
                    <a:pt x="438" y="863"/>
                  </a:lnTo>
                  <a:lnTo>
                    <a:pt x="438" y="863"/>
                  </a:lnTo>
                  <a:lnTo>
                    <a:pt x="467" y="906"/>
                  </a:lnTo>
                  <a:lnTo>
                    <a:pt x="479" y="928"/>
                  </a:lnTo>
                  <a:lnTo>
                    <a:pt x="484" y="940"/>
                  </a:lnTo>
                  <a:lnTo>
                    <a:pt x="489" y="952"/>
                  </a:lnTo>
                  <a:lnTo>
                    <a:pt x="489" y="952"/>
                  </a:lnTo>
                  <a:lnTo>
                    <a:pt x="486" y="956"/>
                  </a:lnTo>
                  <a:lnTo>
                    <a:pt x="485" y="960"/>
                  </a:lnTo>
                  <a:lnTo>
                    <a:pt x="486" y="963"/>
                  </a:lnTo>
                  <a:lnTo>
                    <a:pt x="486" y="964"/>
                  </a:lnTo>
                  <a:lnTo>
                    <a:pt x="489" y="964"/>
                  </a:lnTo>
                  <a:lnTo>
                    <a:pt x="491" y="963"/>
                  </a:lnTo>
                  <a:lnTo>
                    <a:pt x="491" y="963"/>
                  </a:lnTo>
                  <a:lnTo>
                    <a:pt x="496" y="974"/>
                  </a:lnTo>
                  <a:lnTo>
                    <a:pt x="501" y="984"/>
                  </a:lnTo>
                  <a:lnTo>
                    <a:pt x="506" y="993"/>
                  </a:lnTo>
                  <a:lnTo>
                    <a:pt x="512" y="1000"/>
                  </a:lnTo>
                  <a:lnTo>
                    <a:pt x="519" y="1007"/>
                  </a:lnTo>
                  <a:lnTo>
                    <a:pt x="526" y="1013"/>
                  </a:lnTo>
                  <a:lnTo>
                    <a:pt x="533" y="1018"/>
                  </a:lnTo>
                  <a:lnTo>
                    <a:pt x="542" y="1022"/>
                  </a:lnTo>
                  <a:lnTo>
                    <a:pt x="550" y="1025"/>
                  </a:lnTo>
                  <a:lnTo>
                    <a:pt x="559" y="1028"/>
                  </a:lnTo>
                  <a:lnTo>
                    <a:pt x="578" y="1030"/>
                  </a:lnTo>
                  <a:lnTo>
                    <a:pt x="598" y="1031"/>
                  </a:lnTo>
                  <a:lnTo>
                    <a:pt x="621" y="1030"/>
                  </a:lnTo>
                  <a:lnTo>
                    <a:pt x="621" y="1030"/>
                  </a:lnTo>
                  <a:lnTo>
                    <a:pt x="672" y="1027"/>
                  </a:lnTo>
                  <a:lnTo>
                    <a:pt x="722" y="1024"/>
                  </a:lnTo>
                  <a:lnTo>
                    <a:pt x="773" y="1022"/>
                  </a:lnTo>
                  <a:lnTo>
                    <a:pt x="798" y="1023"/>
                  </a:lnTo>
                  <a:lnTo>
                    <a:pt x="825" y="1024"/>
                  </a:lnTo>
                  <a:lnTo>
                    <a:pt x="825" y="1024"/>
                  </a:lnTo>
                  <a:lnTo>
                    <a:pt x="826" y="1024"/>
                  </a:lnTo>
                  <a:lnTo>
                    <a:pt x="828" y="1024"/>
                  </a:lnTo>
                  <a:lnTo>
                    <a:pt x="828" y="1024"/>
                  </a:lnTo>
                  <a:lnTo>
                    <a:pt x="880" y="1029"/>
                  </a:lnTo>
                  <a:lnTo>
                    <a:pt x="880" y="1029"/>
                  </a:lnTo>
                  <a:lnTo>
                    <a:pt x="882" y="1030"/>
                  </a:lnTo>
                  <a:lnTo>
                    <a:pt x="885" y="1030"/>
                  </a:lnTo>
                  <a:lnTo>
                    <a:pt x="890" y="1029"/>
                  </a:lnTo>
                  <a:lnTo>
                    <a:pt x="890" y="1029"/>
                  </a:lnTo>
                  <a:lnTo>
                    <a:pt x="939" y="1035"/>
                  </a:lnTo>
                  <a:lnTo>
                    <a:pt x="939" y="1035"/>
                  </a:lnTo>
                  <a:lnTo>
                    <a:pt x="951" y="1037"/>
                  </a:lnTo>
                  <a:lnTo>
                    <a:pt x="967" y="1040"/>
                  </a:lnTo>
                  <a:lnTo>
                    <a:pt x="981" y="1042"/>
                  </a:lnTo>
                  <a:lnTo>
                    <a:pt x="987" y="1042"/>
                  </a:lnTo>
                  <a:lnTo>
                    <a:pt x="993" y="1041"/>
                  </a:lnTo>
                  <a:lnTo>
                    <a:pt x="993" y="1041"/>
                  </a:lnTo>
                  <a:lnTo>
                    <a:pt x="1110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7" y="1054"/>
                  </a:lnTo>
                  <a:lnTo>
                    <a:pt x="1117" y="1054"/>
                  </a:lnTo>
                  <a:lnTo>
                    <a:pt x="1135" y="1055"/>
                  </a:lnTo>
                  <a:lnTo>
                    <a:pt x="1154" y="1055"/>
                  </a:lnTo>
                  <a:lnTo>
                    <a:pt x="1154" y="1055"/>
                  </a:lnTo>
                  <a:lnTo>
                    <a:pt x="1160" y="1058"/>
                  </a:lnTo>
                  <a:lnTo>
                    <a:pt x="1168" y="1058"/>
                  </a:lnTo>
                  <a:lnTo>
                    <a:pt x="1177" y="1057"/>
                  </a:lnTo>
                  <a:lnTo>
                    <a:pt x="1187" y="1054"/>
                  </a:lnTo>
                  <a:lnTo>
                    <a:pt x="1210" y="1046"/>
                  </a:lnTo>
                  <a:lnTo>
                    <a:pt x="1234" y="1035"/>
                  </a:lnTo>
                  <a:lnTo>
                    <a:pt x="1256" y="1023"/>
                  </a:lnTo>
                  <a:lnTo>
                    <a:pt x="1274" y="1012"/>
                  </a:lnTo>
                  <a:lnTo>
                    <a:pt x="1286" y="1002"/>
                  </a:lnTo>
                  <a:lnTo>
                    <a:pt x="1288" y="1000"/>
                  </a:lnTo>
                  <a:lnTo>
                    <a:pt x="1288" y="998"/>
                  </a:lnTo>
                  <a:lnTo>
                    <a:pt x="1288" y="998"/>
                  </a:lnTo>
                  <a:lnTo>
                    <a:pt x="1296" y="992"/>
                  </a:lnTo>
                  <a:lnTo>
                    <a:pt x="1304" y="984"/>
                  </a:lnTo>
                  <a:lnTo>
                    <a:pt x="1310" y="977"/>
                  </a:lnTo>
                  <a:lnTo>
                    <a:pt x="1316" y="969"/>
                  </a:lnTo>
                  <a:lnTo>
                    <a:pt x="1322" y="962"/>
                  </a:lnTo>
                  <a:lnTo>
                    <a:pt x="1325" y="953"/>
                  </a:lnTo>
                  <a:lnTo>
                    <a:pt x="1334" y="935"/>
                  </a:lnTo>
                  <a:lnTo>
                    <a:pt x="1339" y="916"/>
                  </a:lnTo>
                  <a:lnTo>
                    <a:pt x="1342" y="896"/>
                  </a:lnTo>
                  <a:lnTo>
                    <a:pt x="1345" y="877"/>
                  </a:lnTo>
                  <a:lnTo>
                    <a:pt x="1347" y="857"/>
                  </a:lnTo>
                  <a:lnTo>
                    <a:pt x="1347" y="857"/>
                  </a:lnTo>
                  <a:lnTo>
                    <a:pt x="1352" y="810"/>
                  </a:lnTo>
                  <a:lnTo>
                    <a:pt x="1357" y="763"/>
                  </a:lnTo>
                  <a:lnTo>
                    <a:pt x="1363" y="716"/>
                  </a:lnTo>
                  <a:lnTo>
                    <a:pt x="1370" y="669"/>
                  </a:lnTo>
                  <a:lnTo>
                    <a:pt x="1370" y="669"/>
                  </a:lnTo>
                  <a:lnTo>
                    <a:pt x="1375" y="651"/>
                  </a:lnTo>
                  <a:lnTo>
                    <a:pt x="1380" y="630"/>
                  </a:lnTo>
                  <a:lnTo>
                    <a:pt x="1392" y="588"/>
                  </a:lnTo>
                  <a:lnTo>
                    <a:pt x="1404" y="545"/>
                  </a:lnTo>
                  <a:lnTo>
                    <a:pt x="1410" y="522"/>
                  </a:lnTo>
                  <a:lnTo>
                    <a:pt x="1414" y="500"/>
                  </a:lnTo>
                  <a:lnTo>
                    <a:pt x="1418" y="477"/>
                  </a:lnTo>
                  <a:lnTo>
                    <a:pt x="1419" y="456"/>
                  </a:lnTo>
                  <a:lnTo>
                    <a:pt x="1420" y="434"/>
                  </a:lnTo>
                  <a:lnTo>
                    <a:pt x="1419" y="412"/>
                  </a:lnTo>
                  <a:lnTo>
                    <a:pt x="1416" y="392"/>
                  </a:lnTo>
                  <a:lnTo>
                    <a:pt x="1412" y="382"/>
                  </a:lnTo>
                  <a:lnTo>
                    <a:pt x="1408" y="373"/>
                  </a:lnTo>
                  <a:lnTo>
                    <a:pt x="1405" y="363"/>
                  </a:lnTo>
                  <a:lnTo>
                    <a:pt x="1400" y="353"/>
                  </a:lnTo>
                  <a:lnTo>
                    <a:pt x="1394" y="345"/>
                  </a:lnTo>
                  <a:lnTo>
                    <a:pt x="1387" y="336"/>
                  </a:lnTo>
                  <a:lnTo>
                    <a:pt x="1387" y="336"/>
                  </a:lnTo>
                  <a:lnTo>
                    <a:pt x="1376" y="322"/>
                  </a:lnTo>
                  <a:lnTo>
                    <a:pt x="1364" y="310"/>
                  </a:lnTo>
                  <a:lnTo>
                    <a:pt x="1337" y="285"/>
                  </a:lnTo>
                  <a:lnTo>
                    <a:pt x="1310" y="262"/>
                  </a:lnTo>
                  <a:lnTo>
                    <a:pt x="1282" y="240"/>
                  </a:lnTo>
                  <a:lnTo>
                    <a:pt x="1252" y="220"/>
                  </a:lnTo>
                  <a:lnTo>
                    <a:pt x="1222" y="200"/>
                  </a:lnTo>
                  <a:lnTo>
                    <a:pt x="1160" y="164"/>
                  </a:lnTo>
                  <a:lnTo>
                    <a:pt x="1160" y="164"/>
                  </a:lnTo>
                  <a:close/>
                  <a:moveTo>
                    <a:pt x="291" y="317"/>
                  </a:moveTo>
                  <a:lnTo>
                    <a:pt x="291" y="317"/>
                  </a:lnTo>
                  <a:lnTo>
                    <a:pt x="290" y="317"/>
                  </a:lnTo>
                  <a:lnTo>
                    <a:pt x="288" y="318"/>
                  </a:lnTo>
                  <a:lnTo>
                    <a:pt x="282" y="322"/>
                  </a:lnTo>
                  <a:lnTo>
                    <a:pt x="268" y="338"/>
                  </a:lnTo>
                  <a:lnTo>
                    <a:pt x="254" y="356"/>
                  </a:lnTo>
                  <a:lnTo>
                    <a:pt x="244" y="365"/>
                  </a:lnTo>
                  <a:lnTo>
                    <a:pt x="244" y="365"/>
                  </a:lnTo>
                  <a:lnTo>
                    <a:pt x="254" y="351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79" y="318"/>
                  </a:lnTo>
                  <a:lnTo>
                    <a:pt x="285" y="309"/>
                  </a:lnTo>
                  <a:lnTo>
                    <a:pt x="288" y="303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1" y="317"/>
                  </a:lnTo>
                  <a:lnTo>
                    <a:pt x="291" y="317"/>
                  </a:lnTo>
                  <a:close/>
                  <a:moveTo>
                    <a:pt x="288" y="271"/>
                  </a:moveTo>
                  <a:lnTo>
                    <a:pt x="288" y="271"/>
                  </a:lnTo>
                  <a:lnTo>
                    <a:pt x="288" y="283"/>
                  </a:lnTo>
                  <a:lnTo>
                    <a:pt x="288" y="297"/>
                  </a:lnTo>
                  <a:lnTo>
                    <a:pt x="288" y="297"/>
                  </a:lnTo>
                  <a:lnTo>
                    <a:pt x="288" y="294"/>
                  </a:lnTo>
                  <a:lnTo>
                    <a:pt x="285" y="294"/>
                  </a:lnTo>
                  <a:lnTo>
                    <a:pt x="281" y="297"/>
                  </a:lnTo>
                  <a:lnTo>
                    <a:pt x="274" y="302"/>
                  </a:lnTo>
                  <a:lnTo>
                    <a:pt x="268" y="309"/>
                  </a:lnTo>
                  <a:lnTo>
                    <a:pt x="256" y="323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60" y="317"/>
                  </a:lnTo>
                  <a:lnTo>
                    <a:pt x="271" y="303"/>
                  </a:lnTo>
                  <a:lnTo>
                    <a:pt x="277" y="296"/>
                  </a:lnTo>
                  <a:lnTo>
                    <a:pt x="281" y="288"/>
                  </a:lnTo>
                  <a:lnTo>
                    <a:pt x="285" y="280"/>
                  </a:lnTo>
                  <a:lnTo>
                    <a:pt x="288" y="271"/>
                  </a:lnTo>
                  <a:lnTo>
                    <a:pt x="288" y="271"/>
                  </a:lnTo>
                  <a:close/>
                  <a:moveTo>
                    <a:pt x="240" y="299"/>
                  </a:moveTo>
                  <a:lnTo>
                    <a:pt x="240" y="299"/>
                  </a:lnTo>
                  <a:lnTo>
                    <a:pt x="242" y="299"/>
                  </a:lnTo>
                  <a:lnTo>
                    <a:pt x="244" y="297"/>
                  </a:lnTo>
                  <a:lnTo>
                    <a:pt x="248" y="293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6" y="308"/>
                  </a:lnTo>
                  <a:lnTo>
                    <a:pt x="240" y="299"/>
                  </a:lnTo>
                  <a:lnTo>
                    <a:pt x="240" y="299"/>
                  </a:lnTo>
                  <a:close/>
                  <a:moveTo>
                    <a:pt x="234" y="336"/>
                  </a:moveTo>
                  <a:lnTo>
                    <a:pt x="234" y="336"/>
                  </a:lnTo>
                  <a:lnTo>
                    <a:pt x="238" y="333"/>
                  </a:lnTo>
                  <a:lnTo>
                    <a:pt x="238" y="333"/>
                  </a:lnTo>
                  <a:lnTo>
                    <a:pt x="235" y="344"/>
                  </a:lnTo>
                  <a:lnTo>
                    <a:pt x="235" y="344"/>
                  </a:lnTo>
                  <a:lnTo>
                    <a:pt x="234" y="336"/>
                  </a:lnTo>
                  <a:lnTo>
                    <a:pt x="234" y="336"/>
                  </a:lnTo>
                  <a:close/>
                  <a:moveTo>
                    <a:pt x="236" y="351"/>
                  </a:moveTo>
                  <a:lnTo>
                    <a:pt x="236" y="351"/>
                  </a:lnTo>
                  <a:lnTo>
                    <a:pt x="237" y="352"/>
                  </a:lnTo>
                  <a:lnTo>
                    <a:pt x="240" y="352"/>
                  </a:lnTo>
                  <a:lnTo>
                    <a:pt x="243" y="351"/>
                  </a:lnTo>
                  <a:lnTo>
                    <a:pt x="243" y="351"/>
                  </a:lnTo>
                  <a:lnTo>
                    <a:pt x="237" y="361"/>
                  </a:lnTo>
                  <a:lnTo>
                    <a:pt x="237" y="361"/>
                  </a:lnTo>
                  <a:lnTo>
                    <a:pt x="236" y="351"/>
                  </a:lnTo>
                  <a:lnTo>
                    <a:pt x="236" y="351"/>
                  </a:lnTo>
                  <a:close/>
                  <a:moveTo>
                    <a:pt x="246" y="389"/>
                  </a:moveTo>
                  <a:lnTo>
                    <a:pt x="246" y="389"/>
                  </a:lnTo>
                  <a:lnTo>
                    <a:pt x="242" y="380"/>
                  </a:lnTo>
                  <a:lnTo>
                    <a:pt x="242" y="380"/>
                  </a:lnTo>
                  <a:lnTo>
                    <a:pt x="253" y="373"/>
                  </a:lnTo>
                  <a:lnTo>
                    <a:pt x="253" y="373"/>
                  </a:lnTo>
                  <a:lnTo>
                    <a:pt x="246" y="389"/>
                  </a:lnTo>
                  <a:lnTo>
                    <a:pt x="246" y="389"/>
                  </a:lnTo>
                  <a:close/>
                  <a:moveTo>
                    <a:pt x="254" y="414"/>
                  </a:moveTo>
                  <a:lnTo>
                    <a:pt x="254" y="414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55" y="410"/>
                  </a:lnTo>
                  <a:lnTo>
                    <a:pt x="255" y="410"/>
                  </a:lnTo>
                  <a:lnTo>
                    <a:pt x="254" y="414"/>
                  </a:lnTo>
                  <a:lnTo>
                    <a:pt x="254" y="414"/>
                  </a:lnTo>
                  <a:close/>
                  <a:moveTo>
                    <a:pt x="253" y="399"/>
                  </a:moveTo>
                  <a:lnTo>
                    <a:pt x="253" y="399"/>
                  </a:lnTo>
                  <a:lnTo>
                    <a:pt x="255" y="389"/>
                  </a:lnTo>
                  <a:lnTo>
                    <a:pt x="260" y="380"/>
                  </a:lnTo>
                  <a:lnTo>
                    <a:pt x="265" y="370"/>
                  </a:lnTo>
                  <a:lnTo>
                    <a:pt x="270" y="361"/>
                  </a:lnTo>
                  <a:lnTo>
                    <a:pt x="282" y="342"/>
                  </a:lnTo>
                  <a:lnTo>
                    <a:pt x="293" y="324"/>
                  </a:lnTo>
                  <a:lnTo>
                    <a:pt x="293" y="324"/>
                  </a:lnTo>
                  <a:lnTo>
                    <a:pt x="299" y="349"/>
                  </a:lnTo>
                  <a:lnTo>
                    <a:pt x="299" y="349"/>
                  </a:lnTo>
                  <a:lnTo>
                    <a:pt x="296" y="349"/>
                  </a:lnTo>
                  <a:lnTo>
                    <a:pt x="294" y="350"/>
                  </a:lnTo>
                  <a:lnTo>
                    <a:pt x="288" y="355"/>
                  </a:lnTo>
                  <a:lnTo>
                    <a:pt x="282" y="362"/>
                  </a:lnTo>
                  <a:lnTo>
                    <a:pt x="274" y="370"/>
                  </a:lnTo>
                  <a:lnTo>
                    <a:pt x="262" y="388"/>
                  </a:lnTo>
                  <a:lnTo>
                    <a:pt x="258" y="395"/>
                  </a:lnTo>
                  <a:lnTo>
                    <a:pt x="253" y="399"/>
                  </a:lnTo>
                  <a:lnTo>
                    <a:pt x="253" y="399"/>
                  </a:lnTo>
                  <a:close/>
                  <a:moveTo>
                    <a:pt x="301" y="357"/>
                  </a:moveTo>
                  <a:lnTo>
                    <a:pt x="301" y="357"/>
                  </a:lnTo>
                  <a:lnTo>
                    <a:pt x="307" y="374"/>
                  </a:lnTo>
                  <a:lnTo>
                    <a:pt x="307" y="374"/>
                  </a:lnTo>
                  <a:lnTo>
                    <a:pt x="301" y="376"/>
                  </a:lnTo>
                  <a:lnTo>
                    <a:pt x="295" y="381"/>
                  </a:lnTo>
                  <a:lnTo>
                    <a:pt x="290" y="387"/>
                  </a:lnTo>
                  <a:lnTo>
                    <a:pt x="284" y="394"/>
                  </a:lnTo>
                  <a:lnTo>
                    <a:pt x="272" y="408"/>
                  </a:lnTo>
                  <a:lnTo>
                    <a:pt x="267" y="415"/>
                  </a:lnTo>
                  <a:lnTo>
                    <a:pt x="262" y="418"/>
                  </a:lnTo>
                  <a:lnTo>
                    <a:pt x="262" y="418"/>
                  </a:lnTo>
                  <a:lnTo>
                    <a:pt x="266" y="409"/>
                  </a:lnTo>
                  <a:lnTo>
                    <a:pt x="271" y="398"/>
                  </a:lnTo>
                  <a:lnTo>
                    <a:pt x="278" y="388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95" y="368"/>
                  </a:lnTo>
                  <a:lnTo>
                    <a:pt x="301" y="357"/>
                  </a:lnTo>
                  <a:lnTo>
                    <a:pt x="301" y="357"/>
                  </a:lnTo>
                  <a:close/>
                  <a:moveTo>
                    <a:pt x="260" y="432"/>
                  </a:moveTo>
                  <a:lnTo>
                    <a:pt x="260" y="432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62" y="439"/>
                  </a:lnTo>
                  <a:lnTo>
                    <a:pt x="262" y="439"/>
                  </a:lnTo>
                  <a:lnTo>
                    <a:pt x="260" y="432"/>
                  </a:lnTo>
                  <a:lnTo>
                    <a:pt x="260" y="432"/>
                  </a:lnTo>
                  <a:close/>
                  <a:moveTo>
                    <a:pt x="265" y="446"/>
                  </a:moveTo>
                  <a:lnTo>
                    <a:pt x="265" y="446"/>
                  </a:lnTo>
                  <a:lnTo>
                    <a:pt x="271" y="445"/>
                  </a:lnTo>
                  <a:lnTo>
                    <a:pt x="277" y="441"/>
                  </a:lnTo>
                  <a:lnTo>
                    <a:pt x="277" y="441"/>
                  </a:lnTo>
                  <a:lnTo>
                    <a:pt x="268" y="456"/>
                  </a:lnTo>
                  <a:lnTo>
                    <a:pt x="268" y="456"/>
                  </a:lnTo>
                  <a:lnTo>
                    <a:pt x="265" y="446"/>
                  </a:lnTo>
                  <a:lnTo>
                    <a:pt x="265" y="446"/>
                  </a:lnTo>
                  <a:close/>
                  <a:moveTo>
                    <a:pt x="272" y="467"/>
                  </a:moveTo>
                  <a:lnTo>
                    <a:pt x="272" y="467"/>
                  </a:lnTo>
                  <a:lnTo>
                    <a:pt x="276" y="464"/>
                  </a:lnTo>
                  <a:lnTo>
                    <a:pt x="279" y="461"/>
                  </a:lnTo>
                  <a:lnTo>
                    <a:pt x="279" y="461"/>
                  </a:lnTo>
                  <a:lnTo>
                    <a:pt x="273" y="470"/>
                  </a:lnTo>
                  <a:lnTo>
                    <a:pt x="273" y="470"/>
                  </a:lnTo>
                  <a:lnTo>
                    <a:pt x="272" y="467"/>
                  </a:lnTo>
                  <a:lnTo>
                    <a:pt x="272" y="467"/>
                  </a:lnTo>
                  <a:close/>
                  <a:moveTo>
                    <a:pt x="279" y="485"/>
                  </a:moveTo>
                  <a:lnTo>
                    <a:pt x="279" y="485"/>
                  </a:lnTo>
                  <a:lnTo>
                    <a:pt x="278" y="483"/>
                  </a:lnTo>
                  <a:lnTo>
                    <a:pt x="278" y="483"/>
                  </a:lnTo>
                  <a:lnTo>
                    <a:pt x="279" y="482"/>
                  </a:lnTo>
                  <a:lnTo>
                    <a:pt x="279" y="482"/>
                  </a:lnTo>
                  <a:lnTo>
                    <a:pt x="279" y="485"/>
                  </a:lnTo>
                  <a:lnTo>
                    <a:pt x="279" y="485"/>
                  </a:lnTo>
                  <a:close/>
                  <a:moveTo>
                    <a:pt x="279" y="428"/>
                  </a:moveTo>
                  <a:lnTo>
                    <a:pt x="279" y="428"/>
                  </a:lnTo>
                  <a:lnTo>
                    <a:pt x="287" y="417"/>
                  </a:lnTo>
                  <a:lnTo>
                    <a:pt x="294" y="405"/>
                  </a:lnTo>
                  <a:lnTo>
                    <a:pt x="309" y="383"/>
                  </a:lnTo>
                  <a:lnTo>
                    <a:pt x="309" y="383"/>
                  </a:lnTo>
                  <a:lnTo>
                    <a:pt x="314" y="398"/>
                  </a:lnTo>
                  <a:lnTo>
                    <a:pt x="314" y="398"/>
                  </a:lnTo>
                  <a:lnTo>
                    <a:pt x="312" y="397"/>
                  </a:lnTo>
                  <a:lnTo>
                    <a:pt x="309" y="398"/>
                  </a:lnTo>
                  <a:lnTo>
                    <a:pt x="306" y="399"/>
                  </a:lnTo>
                  <a:lnTo>
                    <a:pt x="303" y="403"/>
                  </a:lnTo>
                  <a:lnTo>
                    <a:pt x="299" y="409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88" y="421"/>
                  </a:lnTo>
                  <a:lnTo>
                    <a:pt x="279" y="428"/>
                  </a:lnTo>
                  <a:lnTo>
                    <a:pt x="279" y="428"/>
                  </a:lnTo>
                  <a:close/>
                  <a:moveTo>
                    <a:pt x="308" y="455"/>
                  </a:moveTo>
                  <a:lnTo>
                    <a:pt x="308" y="455"/>
                  </a:lnTo>
                  <a:lnTo>
                    <a:pt x="319" y="444"/>
                  </a:lnTo>
                  <a:lnTo>
                    <a:pt x="330" y="436"/>
                  </a:lnTo>
                  <a:lnTo>
                    <a:pt x="330" y="436"/>
                  </a:lnTo>
                  <a:lnTo>
                    <a:pt x="333" y="444"/>
                  </a:lnTo>
                  <a:lnTo>
                    <a:pt x="333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3" y="447"/>
                  </a:lnTo>
                  <a:lnTo>
                    <a:pt x="318" y="452"/>
                  </a:lnTo>
                  <a:lnTo>
                    <a:pt x="312" y="458"/>
                  </a:lnTo>
                  <a:lnTo>
                    <a:pt x="302" y="471"/>
                  </a:lnTo>
                  <a:lnTo>
                    <a:pt x="296" y="481"/>
                  </a:lnTo>
                  <a:lnTo>
                    <a:pt x="296" y="481"/>
                  </a:lnTo>
                  <a:lnTo>
                    <a:pt x="295" y="480"/>
                  </a:lnTo>
                  <a:lnTo>
                    <a:pt x="291" y="479"/>
                  </a:lnTo>
                  <a:lnTo>
                    <a:pt x="291" y="479"/>
                  </a:lnTo>
                  <a:lnTo>
                    <a:pt x="297" y="468"/>
                  </a:lnTo>
                  <a:lnTo>
                    <a:pt x="297" y="468"/>
                  </a:lnTo>
                  <a:lnTo>
                    <a:pt x="301" y="467"/>
                  </a:lnTo>
                  <a:lnTo>
                    <a:pt x="307" y="463"/>
                  </a:lnTo>
                  <a:lnTo>
                    <a:pt x="308" y="462"/>
                  </a:lnTo>
                  <a:lnTo>
                    <a:pt x="309" y="459"/>
                  </a:lnTo>
                  <a:lnTo>
                    <a:pt x="311" y="457"/>
                  </a:lnTo>
                  <a:lnTo>
                    <a:pt x="308" y="455"/>
                  </a:lnTo>
                  <a:lnTo>
                    <a:pt x="308" y="455"/>
                  </a:lnTo>
                  <a:close/>
                  <a:moveTo>
                    <a:pt x="291" y="462"/>
                  </a:moveTo>
                  <a:lnTo>
                    <a:pt x="291" y="462"/>
                  </a:lnTo>
                  <a:lnTo>
                    <a:pt x="290" y="462"/>
                  </a:lnTo>
                  <a:lnTo>
                    <a:pt x="290" y="462"/>
                  </a:lnTo>
                  <a:lnTo>
                    <a:pt x="305" y="442"/>
                  </a:lnTo>
                  <a:lnTo>
                    <a:pt x="320" y="423"/>
                  </a:lnTo>
                  <a:lnTo>
                    <a:pt x="320" y="423"/>
                  </a:lnTo>
                  <a:lnTo>
                    <a:pt x="320" y="418"/>
                  </a:lnTo>
                  <a:lnTo>
                    <a:pt x="319" y="416"/>
                  </a:lnTo>
                  <a:lnTo>
                    <a:pt x="317" y="416"/>
                  </a:lnTo>
                  <a:lnTo>
                    <a:pt x="313" y="417"/>
                  </a:lnTo>
                  <a:lnTo>
                    <a:pt x="313" y="417"/>
                  </a:lnTo>
                  <a:lnTo>
                    <a:pt x="301" y="428"/>
                  </a:lnTo>
                  <a:lnTo>
                    <a:pt x="289" y="439"/>
                  </a:lnTo>
                  <a:lnTo>
                    <a:pt x="289" y="439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311" y="412"/>
                  </a:lnTo>
                  <a:lnTo>
                    <a:pt x="314" y="408"/>
                  </a:lnTo>
                  <a:lnTo>
                    <a:pt x="317" y="403"/>
                  </a:lnTo>
                  <a:lnTo>
                    <a:pt x="317" y="403"/>
                  </a:lnTo>
                  <a:lnTo>
                    <a:pt x="326" y="428"/>
                  </a:lnTo>
                  <a:lnTo>
                    <a:pt x="326" y="428"/>
                  </a:lnTo>
                  <a:lnTo>
                    <a:pt x="321" y="430"/>
                  </a:lnTo>
                  <a:lnTo>
                    <a:pt x="315" y="433"/>
                  </a:lnTo>
                  <a:lnTo>
                    <a:pt x="307" y="442"/>
                  </a:lnTo>
                  <a:lnTo>
                    <a:pt x="297" y="452"/>
                  </a:lnTo>
                  <a:lnTo>
                    <a:pt x="291" y="462"/>
                  </a:lnTo>
                  <a:lnTo>
                    <a:pt x="291" y="462"/>
                  </a:lnTo>
                  <a:close/>
                  <a:moveTo>
                    <a:pt x="285" y="501"/>
                  </a:moveTo>
                  <a:lnTo>
                    <a:pt x="285" y="501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8" y="492"/>
                  </a:lnTo>
                  <a:lnTo>
                    <a:pt x="293" y="489"/>
                  </a:lnTo>
                  <a:lnTo>
                    <a:pt x="293" y="489"/>
                  </a:lnTo>
                  <a:lnTo>
                    <a:pt x="285" y="501"/>
                  </a:lnTo>
                  <a:lnTo>
                    <a:pt x="285" y="501"/>
                  </a:lnTo>
                  <a:close/>
                  <a:moveTo>
                    <a:pt x="290" y="514"/>
                  </a:moveTo>
                  <a:lnTo>
                    <a:pt x="290" y="514"/>
                  </a:lnTo>
                  <a:lnTo>
                    <a:pt x="300" y="495"/>
                  </a:lnTo>
                  <a:lnTo>
                    <a:pt x="311" y="477"/>
                  </a:lnTo>
                  <a:lnTo>
                    <a:pt x="311" y="477"/>
                  </a:lnTo>
                  <a:lnTo>
                    <a:pt x="317" y="471"/>
                  </a:lnTo>
                  <a:lnTo>
                    <a:pt x="324" y="464"/>
                  </a:lnTo>
                  <a:lnTo>
                    <a:pt x="331" y="457"/>
                  </a:lnTo>
                  <a:lnTo>
                    <a:pt x="333" y="453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42" y="465"/>
                  </a:lnTo>
                  <a:lnTo>
                    <a:pt x="342" y="465"/>
                  </a:lnTo>
                  <a:lnTo>
                    <a:pt x="337" y="468"/>
                  </a:lnTo>
                  <a:lnTo>
                    <a:pt x="331" y="471"/>
                  </a:lnTo>
                  <a:lnTo>
                    <a:pt x="325" y="476"/>
                  </a:lnTo>
                  <a:lnTo>
                    <a:pt x="320" y="482"/>
                  </a:lnTo>
                  <a:lnTo>
                    <a:pt x="309" y="495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291" y="515"/>
                  </a:lnTo>
                  <a:lnTo>
                    <a:pt x="291" y="515"/>
                  </a:lnTo>
                  <a:lnTo>
                    <a:pt x="290" y="514"/>
                  </a:lnTo>
                  <a:lnTo>
                    <a:pt x="290" y="514"/>
                  </a:lnTo>
                  <a:close/>
                  <a:moveTo>
                    <a:pt x="366" y="520"/>
                  </a:moveTo>
                  <a:lnTo>
                    <a:pt x="366" y="520"/>
                  </a:lnTo>
                  <a:lnTo>
                    <a:pt x="365" y="520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2" y="528"/>
                  </a:lnTo>
                  <a:lnTo>
                    <a:pt x="344" y="535"/>
                  </a:lnTo>
                  <a:lnTo>
                    <a:pt x="332" y="551"/>
                  </a:lnTo>
                  <a:lnTo>
                    <a:pt x="324" y="560"/>
                  </a:lnTo>
                  <a:lnTo>
                    <a:pt x="324" y="560"/>
                  </a:lnTo>
                  <a:lnTo>
                    <a:pt x="331" y="546"/>
                  </a:lnTo>
                  <a:lnTo>
                    <a:pt x="341" y="533"/>
                  </a:lnTo>
                  <a:lnTo>
                    <a:pt x="352" y="521"/>
                  </a:lnTo>
                  <a:lnTo>
                    <a:pt x="361" y="509"/>
                  </a:lnTo>
                  <a:lnTo>
                    <a:pt x="361" y="509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55" y="550"/>
                  </a:lnTo>
                  <a:lnTo>
                    <a:pt x="346" y="558"/>
                  </a:lnTo>
                  <a:lnTo>
                    <a:pt x="336" y="567"/>
                  </a:lnTo>
                  <a:lnTo>
                    <a:pt x="336" y="567"/>
                  </a:lnTo>
                  <a:lnTo>
                    <a:pt x="343" y="554"/>
                  </a:lnTo>
                  <a:lnTo>
                    <a:pt x="343" y="554"/>
                  </a:lnTo>
                  <a:lnTo>
                    <a:pt x="349" y="548"/>
                  </a:lnTo>
                  <a:lnTo>
                    <a:pt x="359" y="538"/>
                  </a:lnTo>
                  <a:lnTo>
                    <a:pt x="362" y="533"/>
                  </a:lnTo>
                  <a:lnTo>
                    <a:pt x="366" y="527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6" y="520"/>
                  </a:lnTo>
                  <a:lnTo>
                    <a:pt x="366" y="520"/>
                  </a:lnTo>
                  <a:close/>
                  <a:moveTo>
                    <a:pt x="317" y="536"/>
                  </a:moveTo>
                  <a:lnTo>
                    <a:pt x="317" y="536"/>
                  </a:lnTo>
                  <a:lnTo>
                    <a:pt x="323" y="524"/>
                  </a:lnTo>
                  <a:lnTo>
                    <a:pt x="331" y="512"/>
                  </a:lnTo>
                  <a:lnTo>
                    <a:pt x="342" y="501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8" y="499"/>
                  </a:lnTo>
                  <a:lnTo>
                    <a:pt x="358" y="499"/>
                  </a:lnTo>
                  <a:lnTo>
                    <a:pt x="337" y="518"/>
                  </a:lnTo>
                  <a:lnTo>
                    <a:pt x="327" y="528"/>
                  </a:lnTo>
                  <a:lnTo>
                    <a:pt x="317" y="536"/>
                  </a:lnTo>
                  <a:lnTo>
                    <a:pt x="317" y="536"/>
                  </a:lnTo>
                  <a:close/>
                  <a:moveTo>
                    <a:pt x="305" y="522"/>
                  </a:moveTo>
                  <a:lnTo>
                    <a:pt x="305" y="522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9" y="504"/>
                  </a:lnTo>
                  <a:lnTo>
                    <a:pt x="329" y="494"/>
                  </a:lnTo>
                  <a:lnTo>
                    <a:pt x="346" y="474"/>
                  </a:lnTo>
                  <a:lnTo>
                    <a:pt x="346" y="474"/>
                  </a:lnTo>
                  <a:lnTo>
                    <a:pt x="349" y="482"/>
                  </a:lnTo>
                  <a:lnTo>
                    <a:pt x="349" y="482"/>
                  </a:lnTo>
                  <a:lnTo>
                    <a:pt x="344" y="483"/>
                  </a:lnTo>
                  <a:lnTo>
                    <a:pt x="338" y="487"/>
                  </a:lnTo>
                  <a:lnTo>
                    <a:pt x="326" y="499"/>
                  </a:lnTo>
                  <a:lnTo>
                    <a:pt x="314" y="514"/>
                  </a:lnTo>
                  <a:lnTo>
                    <a:pt x="305" y="522"/>
                  </a:lnTo>
                  <a:lnTo>
                    <a:pt x="305" y="522"/>
                  </a:lnTo>
                  <a:close/>
                  <a:moveTo>
                    <a:pt x="301" y="538"/>
                  </a:moveTo>
                  <a:lnTo>
                    <a:pt x="301" y="538"/>
                  </a:lnTo>
                  <a:lnTo>
                    <a:pt x="308" y="532"/>
                  </a:lnTo>
                  <a:lnTo>
                    <a:pt x="308" y="532"/>
                  </a:lnTo>
                  <a:lnTo>
                    <a:pt x="305" y="545"/>
                  </a:lnTo>
                  <a:lnTo>
                    <a:pt x="305" y="545"/>
                  </a:lnTo>
                  <a:lnTo>
                    <a:pt x="301" y="538"/>
                  </a:lnTo>
                  <a:lnTo>
                    <a:pt x="301" y="538"/>
                  </a:lnTo>
                  <a:close/>
                  <a:moveTo>
                    <a:pt x="319" y="577"/>
                  </a:moveTo>
                  <a:lnTo>
                    <a:pt x="319" y="577"/>
                  </a:lnTo>
                  <a:lnTo>
                    <a:pt x="319" y="577"/>
                  </a:lnTo>
                  <a:lnTo>
                    <a:pt x="319" y="577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7"/>
                  </a:lnTo>
                  <a:lnTo>
                    <a:pt x="319" y="577"/>
                  </a:lnTo>
                  <a:close/>
                  <a:moveTo>
                    <a:pt x="313" y="564"/>
                  </a:moveTo>
                  <a:lnTo>
                    <a:pt x="313" y="564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4" y="551"/>
                  </a:lnTo>
                  <a:lnTo>
                    <a:pt x="320" y="546"/>
                  </a:lnTo>
                  <a:lnTo>
                    <a:pt x="320" y="546"/>
                  </a:lnTo>
                  <a:lnTo>
                    <a:pt x="317" y="554"/>
                  </a:lnTo>
                  <a:lnTo>
                    <a:pt x="313" y="564"/>
                  </a:lnTo>
                  <a:lnTo>
                    <a:pt x="313" y="564"/>
                  </a:lnTo>
                  <a:close/>
                  <a:moveTo>
                    <a:pt x="323" y="587"/>
                  </a:moveTo>
                  <a:lnTo>
                    <a:pt x="323" y="587"/>
                  </a:lnTo>
                  <a:lnTo>
                    <a:pt x="324" y="587"/>
                  </a:lnTo>
                  <a:lnTo>
                    <a:pt x="324" y="587"/>
                  </a:lnTo>
                  <a:lnTo>
                    <a:pt x="332" y="581"/>
                  </a:lnTo>
                  <a:lnTo>
                    <a:pt x="332" y="581"/>
                  </a:lnTo>
                  <a:lnTo>
                    <a:pt x="329" y="589"/>
                  </a:lnTo>
                  <a:lnTo>
                    <a:pt x="326" y="598"/>
                  </a:lnTo>
                  <a:lnTo>
                    <a:pt x="326" y="598"/>
                  </a:lnTo>
                  <a:lnTo>
                    <a:pt x="323" y="587"/>
                  </a:lnTo>
                  <a:lnTo>
                    <a:pt x="323" y="587"/>
                  </a:lnTo>
                  <a:close/>
                  <a:moveTo>
                    <a:pt x="335" y="619"/>
                  </a:moveTo>
                  <a:lnTo>
                    <a:pt x="335" y="619"/>
                  </a:lnTo>
                  <a:lnTo>
                    <a:pt x="332" y="615"/>
                  </a:lnTo>
                  <a:lnTo>
                    <a:pt x="332" y="615"/>
                  </a:lnTo>
                  <a:lnTo>
                    <a:pt x="337" y="612"/>
                  </a:lnTo>
                  <a:lnTo>
                    <a:pt x="337" y="612"/>
                  </a:lnTo>
                  <a:lnTo>
                    <a:pt x="335" y="619"/>
                  </a:lnTo>
                  <a:lnTo>
                    <a:pt x="335" y="619"/>
                  </a:lnTo>
                  <a:close/>
                  <a:moveTo>
                    <a:pt x="342" y="639"/>
                  </a:moveTo>
                  <a:lnTo>
                    <a:pt x="342" y="639"/>
                  </a:lnTo>
                  <a:lnTo>
                    <a:pt x="341" y="636"/>
                  </a:lnTo>
                  <a:lnTo>
                    <a:pt x="341" y="636"/>
                  </a:lnTo>
                  <a:lnTo>
                    <a:pt x="344" y="635"/>
                  </a:lnTo>
                  <a:lnTo>
                    <a:pt x="344" y="635"/>
                  </a:lnTo>
                  <a:lnTo>
                    <a:pt x="342" y="639"/>
                  </a:lnTo>
                  <a:lnTo>
                    <a:pt x="342" y="639"/>
                  </a:lnTo>
                  <a:close/>
                  <a:moveTo>
                    <a:pt x="342" y="626"/>
                  </a:moveTo>
                  <a:lnTo>
                    <a:pt x="342" y="626"/>
                  </a:lnTo>
                  <a:lnTo>
                    <a:pt x="346" y="618"/>
                  </a:lnTo>
                  <a:lnTo>
                    <a:pt x="350" y="611"/>
                  </a:lnTo>
                  <a:lnTo>
                    <a:pt x="360" y="597"/>
                  </a:lnTo>
                  <a:lnTo>
                    <a:pt x="383" y="571"/>
                  </a:lnTo>
                  <a:lnTo>
                    <a:pt x="383" y="571"/>
                  </a:lnTo>
                  <a:lnTo>
                    <a:pt x="385" y="568"/>
                  </a:lnTo>
                  <a:lnTo>
                    <a:pt x="385" y="567"/>
                  </a:lnTo>
                  <a:lnTo>
                    <a:pt x="384" y="567"/>
                  </a:lnTo>
                  <a:lnTo>
                    <a:pt x="382" y="567"/>
                  </a:lnTo>
                  <a:lnTo>
                    <a:pt x="377" y="569"/>
                  </a:lnTo>
                  <a:lnTo>
                    <a:pt x="368" y="574"/>
                  </a:lnTo>
                  <a:lnTo>
                    <a:pt x="365" y="576"/>
                  </a:lnTo>
                  <a:lnTo>
                    <a:pt x="365" y="576"/>
                  </a:lnTo>
                  <a:lnTo>
                    <a:pt x="350" y="589"/>
                  </a:lnTo>
                  <a:lnTo>
                    <a:pt x="343" y="597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7" y="595"/>
                  </a:lnTo>
                  <a:lnTo>
                    <a:pt x="339" y="589"/>
                  </a:lnTo>
                  <a:lnTo>
                    <a:pt x="347" y="577"/>
                  </a:lnTo>
                  <a:lnTo>
                    <a:pt x="355" y="565"/>
                  </a:lnTo>
                  <a:lnTo>
                    <a:pt x="365" y="553"/>
                  </a:lnTo>
                  <a:lnTo>
                    <a:pt x="365" y="553"/>
                  </a:lnTo>
                  <a:lnTo>
                    <a:pt x="377" y="540"/>
                  </a:lnTo>
                  <a:lnTo>
                    <a:pt x="377" y="540"/>
                  </a:lnTo>
                  <a:lnTo>
                    <a:pt x="391" y="568"/>
                  </a:lnTo>
                  <a:lnTo>
                    <a:pt x="403" y="597"/>
                  </a:lnTo>
                  <a:lnTo>
                    <a:pt x="403" y="597"/>
                  </a:lnTo>
                  <a:lnTo>
                    <a:pt x="398" y="599"/>
                  </a:lnTo>
                  <a:lnTo>
                    <a:pt x="395" y="603"/>
                  </a:lnTo>
                  <a:lnTo>
                    <a:pt x="386" y="611"/>
                  </a:lnTo>
                  <a:lnTo>
                    <a:pt x="371" y="629"/>
                  </a:lnTo>
                  <a:lnTo>
                    <a:pt x="371" y="629"/>
                  </a:lnTo>
                  <a:lnTo>
                    <a:pt x="361" y="638"/>
                  </a:lnTo>
                  <a:lnTo>
                    <a:pt x="350" y="644"/>
                  </a:lnTo>
                  <a:lnTo>
                    <a:pt x="350" y="644"/>
                  </a:lnTo>
                  <a:lnTo>
                    <a:pt x="360" y="629"/>
                  </a:lnTo>
                  <a:lnTo>
                    <a:pt x="371" y="617"/>
                  </a:lnTo>
                  <a:lnTo>
                    <a:pt x="382" y="605"/>
                  </a:lnTo>
                  <a:lnTo>
                    <a:pt x="394" y="593"/>
                  </a:lnTo>
                  <a:lnTo>
                    <a:pt x="394" y="593"/>
                  </a:lnTo>
                  <a:lnTo>
                    <a:pt x="396" y="591"/>
                  </a:lnTo>
                  <a:lnTo>
                    <a:pt x="395" y="587"/>
                  </a:lnTo>
                  <a:lnTo>
                    <a:pt x="395" y="587"/>
                  </a:lnTo>
                  <a:lnTo>
                    <a:pt x="392" y="586"/>
                  </a:lnTo>
                  <a:lnTo>
                    <a:pt x="391" y="587"/>
                  </a:lnTo>
                  <a:lnTo>
                    <a:pt x="385" y="589"/>
                  </a:lnTo>
                  <a:lnTo>
                    <a:pt x="377" y="595"/>
                  </a:lnTo>
                  <a:lnTo>
                    <a:pt x="368" y="603"/>
                  </a:lnTo>
                  <a:lnTo>
                    <a:pt x="353" y="617"/>
                  </a:lnTo>
                  <a:lnTo>
                    <a:pt x="342" y="626"/>
                  </a:lnTo>
                  <a:lnTo>
                    <a:pt x="342" y="626"/>
                  </a:lnTo>
                  <a:close/>
                  <a:moveTo>
                    <a:pt x="392" y="703"/>
                  </a:moveTo>
                  <a:lnTo>
                    <a:pt x="392" y="703"/>
                  </a:lnTo>
                  <a:lnTo>
                    <a:pt x="394" y="700"/>
                  </a:lnTo>
                  <a:lnTo>
                    <a:pt x="394" y="698"/>
                  </a:lnTo>
                  <a:lnTo>
                    <a:pt x="394" y="698"/>
                  </a:lnTo>
                  <a:lnTo>
                    <a:pt x="396" y="698"/>
                  </a:lnTo>
                  <a:lnTo>
                    <a:pt x="400" y="697"/>
                  </a:lnTo>
                  <a:lnTo>
                    <a:pt x="403" y="694"/>
                  </a:lnTo>
                  <a:lnTo>
                    <a:pt x="403" y="693"/>
                  </a:lnTo>
                  <a:lnTo>
                    <a:pt x="403" y="691"/>
                  </a:lnTo>
                  <a:lnTo>
                    <a:pt x="403" y="691"/>
                  </a:lnTo>
                  <a:lnTo>
                    <a:pt x="411" y="691"/>
                  </a:lnTo>
                  <a:lnTo>
                    <a:pt x="411" y="691"/>
                  </a:lnTo>
                  <a:lnTo>
                    <a:pt x="404" y="701"/>
                  </a:lnTo>
                  <a:lnTo>
                    <a:pt x="397" y="710"/>
                  </a:lnTo>
                  <a:lnTo>
                    <a:pt x="389" y="717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8" y="722"/>
                  </a:lnTo>
                  <a:lnTo>
                    <a:pt x="378" y="722"/>
                  </a:lnTo>
                  <a:lnTo>
                    <a:pt x="383" y="710"/>
                  </a:lnTo>
                  <a:lnTo>
                    <a:pt x="383" y="710"/>
                  </a:lnTo>
                  <a:lnTo>
                    <a:pt x="392" y="703"/>
                  </a:lnTo>
                  <a:lnTo>
                    <a:pt x="392" y="703"/>
                  </a:lnTo>
                  <a:close/>
                  <a:moveTo>
                    <a:pt x="389" y="681"/>
                  </a:moveTo>
                  <a:lnTo>
                    <a:pt x="389" y="681"/>
                  </a:lnTo>
                  <a:lnTo>
                    <a:pt x="394" y="679"/>
                  </a:lnTo>
                  <a:lnTo>
                    <a:pt x="394" y="679"/>
                  </a:lnTo>
                  <a:lnTo>
                    <a:pt x="391" y="681"/>
                  </a:lnTo>
                  <a:lnTo>
                    <a:pt x="391" y="681"/>
                  </a:lnTo>
                  <a:lnTo>
                    <a:pt x="389" y="681"/>
                  </a:lnTo>
                  <a:lnTo>
                    <a:pt x="389" y="681"/>
                  </a:lnTo>
                  <a:close/>
                  <a:moveTo>
                    <a:pt x="403" y="681"/>
                  </a:moveTo>
                  <a:lnTo>
                    <a:pt x="403" y="681"/>
                  </a:lnTo>
                  <a:lnTo>
                    <a:pt x="418" y="665"/>
                  </a:lnTo>
                  <a:lnTo>
                    <a:pt x="418" y="665"/>
                  </a:lnTo>
                  <a:lnTo>
                    <a:pt x="417" y="674"/>
                  </a:lnTo>
                  <a:lnTo>
                    <a:pt x="414" y="681"/>
                  </a:lnTo>
                  <a:lnTo>
                    <a:pt x="414" y="681"/>
                  </a:lnTo>
                  <a:lnTo>
                    <a:pt x="403" y="681"/>
                  </a:lnTo>
                  <a:lnTo>
                    <a:pt x="403" y="681"/>
                  </a:lnTo>
                  <a:close/>
                  <a:moveTo>
                    <a:pt x="376" y="679"/>
                  </a:moveTo>
                  <a:lnTo>
                    <a:pt x="376" y="679"/>
                  </a:lnTo>
                  <a:lnTo>
                    <a:pt x="384" y="669"/>
                  </a:lnTo>
                  <a:lnTo>
                    <a:pt x="397" y="653"/>
                  </a:lnTo>
                  <a:lnTo>
                    <a:pt x="404" y="646"/>
                  </a:lnTo>
                  <a:lnTo>
                    <a:pt x="409" y="639"/>
                  </a:lnTo>
                  <a:lnTo>
                    <a:pt x="412" y="633"/>
                  </a:lnTo>
                  <a:lnTo>
                    <a:pt x="412" y="630"/>
                  </a:lnTo>
                  <a:lnTo>
                    <a:pt x="412" y="629"/>
                  </a:lnTo>
                  <a:lnTo>
                    <a:pt x="412" y="629"/>
                  </a:lnTo>
                  <a:lnTo>
                    <a:pt x="411" y="629"/>
                  </a:lnTo>
                  <a:lnTo>
                    <a:pt x="408" y="629"/>
                  </a:lnTo>
                  <a:lnTo>
                    <a:pt x="402" y="633"/>
                  </a:lnTo>
                  <a:lnTo>
                    <a:pt x="384" y="645"/>
                  </a:lnTo>
                  <a:lnTo>
                    <a:pt x="356" y="668"/>
                  </a:lnTo>
                  <a:lnTo>
                    <a:pt x="356" y="668"/>
                  </a:lnTo>
                  <a:lnTo>
                    <a:pt x="355" y="665"/>
                  </a:lnTo>
                  <a:lnTo>
                    <a:pt x="355" y="665"/>
                  </a:lnTo>
                  <a:lnTo>
                    <a:pt x="360" y="658"/>
                  </a:lnTo>
                  <a:lnTo>
                    <a:pt x="365" y="651"/>
                  </a:lnTo>
                  <a:lnTo>
                    <a:pt x="378" y="636"/>
                  </a:lnTo>
                  <a:lnTo>
                    <a:pt x="378" y="636"/>
                  </a:lnTo>
                  <a:lnTo>
                    <a:pt x="392" y="622"/>
                  </a:lnTo>
                  <a:lnTo>
                    <a:pt x="407" y="606"/>
                  </a:lnTo>
                  <a:lnTo>
                    <a:pt x="407" y="606"/>
                  </a:lnTo>
                  <a:lnTo>
                    <a:pt x="414" y="630"/>
                  </a:lnTo>
                  <a:lnTo>
                    <a:pt x="417" y="642"/>
                  </a:lnTo>
                  <a:lnTo>
                    <a:pt x="418" y="653"/>
                  </a:lnTo>
                  <a:lnTo>
                    <a:pt x="418" y="653"/>
                  </a:lnTo>
                  <a:lnTo>
                    <a:pt x="413" y="654"/>
                  </a:lnTo>
                  <a:lnTo>
                    <a:pt x="407" y="656"/>
                  </a:lnTo>
                  <a:lnTo>
                    <a:pt x="396" y="663"/>
                  </a:lnTo>
                  <a:lnTo>
                    <a:pt x="376" y="679"/>
                  </a:lnTo>
                  <a:lnTo>
                    <a:pt x="376" y="679"/>
                  </a:lnTo>
                  <a:close/>
                  <a:moveTo>
                    <a:pt x="377" y="689"/>
                  </a:move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close/>
                  <a:moveTo>
                    <a:pt x="371" y="670"/>
                  </a:moveTo>
                  <a:lnTo>
                    <a:pt x="371" y="670"/>
                  </a:lnTo>
                  <a:lnTo>
                    <a:pt x="365" y="679"/>
                  </a:lnTo>
                  <a:lnTo>
                    <a:pt x="365" y="679"/>
                  </a:lnTo>
                  <a:lnTo>
                    <a:pt x="364" y="679"/>
                  </a:lnTo>
                  <a:lnTo>
                    <a:pt x="364" y="679"/>
                  </a:lnTo>
                  <a:lnTo>
                    <a:pt x="361" y="676"/>
                  </a:lnTo>
                  <a:lnTo>
                    <a:pt x="361" y="676"/>
                  </a:lnTo>
                  <a:lnTo>
                    <a:pt x="371" y="670"/>
                  </a:lnTo>
                  <a:lnTo>
                    <a:pt x="371" y="670"/>
                  </a:lnTo>
                  <a:close/>
                  <a:moveTo>
                    <a:pt x="350" y="654"/>
                  </a:moveTo>
                  <a:lnTo>
                    <a:pt x="350" y="654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50" y="654"/>
                  </a:lnTo>
                  <a:lnTo>
                    <a:pt x="350" y="654"/>
                  </a:lnTo>
                  <a:close/>
                  <a:moveTo>
                    <a:pt x="346" y="686"/>
                  </a:moveTo>
                  <a:lnTo>
                    <a:pt x="346" y="686"/>
                  </a:lnTo>
                  <a:lnTo>
                    <a:pt x="349" y="685"/>
                  </a:lnTo>
                  <a:lnTo>
                    <a:pt x="354" y="681"/>
                  </a:lnTo>
                  <a:lnTo>
                    <a:pt x="354" y="681"/>
                  </a:lnTo>
                  <a:lnTo>
                    <a:pt x="360" y="689"/>
                  </a:lnTo>
                  <a:lnTo>
                    <a:pt x="360" y="689"/>
                  </a:lnTo>
                  <a:lnTo>
                    <a:pt x="359" y="689"/>
                  </a:lnTo>
                  <a:lnTo>
                    <a:pt x="359" y="689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6" y="686"/>
                  </a:lnTo>
                  <a:lnTo>
                    <a:pt x="346" y="686"/>
                  </a:lnTo>
                  <a:close/>
                  <a:moveTo>
                    <a:pt x="331" y="700"/>
                  </a:moveTo>
                  <a:lnTo>
                    <a:pt x="331" y="700"/>
                  </a:lnTo>
                  <a:lnTo>
                    <a:pt x="341" y="701"/>
                  </a:lnTo>
                  <a:lnTo>
                    <a:pt x="352" y="701"/>
                  </a:lnTo>
                  <a:lnTo>
                    <a:pt x="373" y="700"/>
                  </a:lnTo>
                  <a:lnTo>
                    <a:pt x="373" y="700"/>
                  </a:lnTo>
                  <a:lnTo>
                    <a:pt x="377" y="700"/>
                  </a:lnTo>
                  <a:lnTo>
                    <a:pt x="377" y="700"/>
                  </a:lnTo>
                  <a:lnTo>
                    <a:pt x="376" y="704"/>
                  </a:lnTo>
                  <a:lnTo>
                    <a:pt x="376" y="704"/>
                  </a:lnTo>
                  <a:lnTo>
                    <a:pt x="367" y="707"/>
                  </a:lnTo>
                  <a:lnTo>
                    <a:pt x="359" y="712"/>
                  </a:lnTo>
                  <a:lnTo>
                    <a:pt x="339" y="718"/>
                  </a:lnTo>
                  <a:lnTo>
                    <a:pt x="339" y="718"/>
                  </a:lnTo>
                  <a:lnTo>
                    <a:pt x="330" y="719"/>
                  </a:lnTo>
                  <a:lnTo>
                    <a:pt x="314" y="723"/>
                  </a:lnTo>
                  <a:lnTo>
                    <a:pt x="306" y="724"/>
                  </a:lnTo>
                  <a:lnTo>
                    <a:pt x="301" y="728"/>
                  </a:lnTo>
                  <a:lnTo>
                    <a:pt x="299" y="729"/>
                  </a:lnTo>
                  <a:lnTo>
                    <a:pt x="299" y="730"/>
                  </a:lnTo>
                  <a:lnTo>
                    <a:pt x="299" y="732"/>
                  </a:lnTo>
                  <a:lnTo>
                    <a:pt x="300" y="734"/>
                  </a:lnTo>
                  <a:lnTo>
                    <a:pt x="300" y="734"/>
                  </a:lnTo>
                  <a:lnTo>
                    <a:pt x="278" y="733"/>
                  </a:lnTo>
                  <a:lnTo>
                    <a:pt x="278" y="733"/>
                  </a:lnTo>
                  <a:lnTo>
                    <a:pt x="293" y="725"/>
                  </a:lnTo>
                  <a:lnTo>
                    <a:pt x="306" y="718"/>
                  </a:lnTo>
                  <a:lnTo>
                    <a:pt x="319" y="710"/>
                  </a:lnTo>
                  <a:lnTo>
                    <a:pt x="331" y="700"/>
                  </a:lnTo>
                  <a:lnTo>
                    <a:pt x="331" y="700"/>
                  </a:lnTo>
                  <a:close/>
                  <a:moveTo>
                    <a:pt x="368" y="718"/>
                  </a:moveTo>
                  <a:lnTo>
                    <a:pt x="368" y="718"/>
                  </a:lnTo>
                  <a:lnTo>
                    <a:pt x="368" y="719"/>
                  </a:lnTo>
                  <a:lnTo>
                    <a:pt x="368" y="719"/>
                  </a:lnTo>
                  <a:lnTo>
                    <a:pt x="368" y="721"/>
                  </a:lnTo>
                  <a:lnTo>
                    <a:pt x="368" y="721"/>
                  </a:lnTo>
                  <a:lnTo>
                    <a:pt x="365" y="719"/>
                  </a:lnTo>
                  <a:lnTo>
                    <a:pt x="365" y="719"/>
                  </a:lnTo>
                  <a:lnTo>
                    <a:pt x="368" y="718"/>
                  </a:lnTo>
                  <a:lnTo>
                    <a:pt x="368" y="718"/>
                  </a:lnTo>
                  <a:close/>
                  <a:moveTo>
                    <a:pt x="320" y="733"/>
                  </a:moveTo>
                  <a:lnTo>
                    <a:pt x="320" y="733"/>
                  </a:lnTo>
                  <a:lnTo>
                    <a:pt x="341" y="728"/>
                  </a:lnTo>
                  <a:lnTo>
                    <a:pt x="341" y="728"/>
                  </a:lnTo>
                  <a:lnTo>
                    <a:pt x="358" y="728"/>
                  </a:lnTo>
                  <a:lnTo>
                    <a:pt x="358" y="728"/>
                  </a:lnTo>
                  <a:lnTo>
                    <a:pt x="339" y="732"/>
                  </a:lnTo>
                  <a:lnTo>
                    <a:pt x="320" y="733"/>
                  </a:lnTo>
                  <a:lnTo>
                    <a:pt x="320" y="733"/>
                  </a:lnTo>
                  <a:close/>
                  <a:moveTo>
                    <a:pt x="338" y="741"/>
                  </a:moveTo>
                  <a:lnTo>
                    <a:pt x="338" y="741"/>
                  </a:lnTo>
                  <a:lnTo>
                    <a:pt x="335" y="742"/>
                  </a:lnTo>
                  <a:lnTo>
                    <a:pt x="335" y="742"/>
                  </a:lnTo>
                  <a:lnTo>
                    <a:pt x="335" y="741"/>
                  </a:lnTo>
                  <a:lnTo>
                    <a:pt x="335" y="741"/>
                  </a:lnTo>
                  <a:lnTo>
                    <a:pt x="338" y="741"/>
                  </a:lnTo>
                  <a:lnTo>
                    <a:pt x="338" y="741"/>
                  </a:lnTo>
                  <a:close/>
                  <a:moveTo>
                    <a:pt x="214" y="794"/>
                  </a:moveTo>
                  <a:lnTo>
                    <a:pt x="214" y="794"/>
                  </a:lnTo>
                  <a:lnTo>
                    <a:pt x="234" y="791"/>
                  </a:lnTo>
                  <a:lnTo>
                    <a:pt x="234" y="791"/>
                  </a:lnTo>
                  <a:lnTo>
                    <a:pt x="213" y="804"/>
                  </a:lnTo>
                  <a:lnTo>
                    <a:pt x="193" y="818"/>
                  </a:lnTo>
                  <a:lnTo>
                    <a:pt x="193" y="818"/>
                  </a:lnTo>
                  <a:lnTo>
                    <a:pt x="190" y="817"/>
                  </a:lnTo>
                  <a:lnTo>
                    <a:pt x="188" y="817"/>
                  </a:lnTo>
                  <a:lnTo>
                    <a:pt x="182" y="817"/>
                  </a:lnTo>
                  <a:lnTo>
                    <a:pt x="163" y="823"/>
                  </a:lnTo>
                  <a:lnTo>
                    <a:pt x="131" y="834"/>
                  </a:lnTo>
                  <a:lnTo>
                    <a:pt x="131" y="834"/>
                  </a:lnTo>
                  <a:lnTo>
                    <a:pt x="146" y="827"/>
                  </a:lnTo>
                  <a:lnTo>
                    <a:pt x="161" y="819"/>
                  </a:lnTo>
                  <a:lnTo>
                    <a:pt x="193" y="809"/>
                  </a:lnTo>
                  <a:lnTo>
                    <a:pt x="193" y="809"/>
                  </a:lnTo>
                  <a:lnTo>
                    <a:pt x="199" y="807"/>
                  </a:lnTo>
                  <a:lnTo>
                    <a:pt x="208" y="805"/>
                  </a:lnTo>
                  <a:lnTo>
                    <a:pt x="213" y="803"/>
                  </a:lnTo>
                  <a:lnTo>
                    <a:pt x="216" y="800"/>
                  </a:lnTo>
                  <a:lnTo>
                    <a:pt x="217" y="798"/>
                  </a:lnTo>
                  <a:lnTo>
                    <a:pt x="214" y="794"/>
                  </a:lnTo>
                  <a:lnTo>
                    <a:pt x="214" y="794"/>
                  </a:lnTo>
                  <a:close/>
                  <a:moveTo>
                    <a:pt x="189" y="787"/>
                  </a:moveTo>
                  <a:lnTo>
                    <a:pt x="189" y="787"/>
                  </a:lnTo>
                  <a:lnTo>
                    <a:pt x="206" y="782"/>
                  </a:lnTo>
                  <a:lnTo>
                    <a:pt x="234" y="776"/>
                  </a:lnTo>
                  <a:lnTo>
                    <a:pt x="247" y="772"/>
                  </a:lnTo>
                  <a:lnTo>
                    <a:pt x="259" y="769"/>
                  </a:lnTo>
                  <a:lnTo>
                    <a:pt x="267" y="765"/>
                  </a:lnTo>
                  <a:lnTo>
                    <a:pt x="270" y="763"/>
                  </a:lnTo>
                  <a:lnTo>
                    <a:pt x="271" y="760"/>
                  </a:lnTo>
                  <a:lnTo>
                    <a:pt x="271" y="760"/>
                  </a:lnTo>
                  <a:lnTo>
                    <a:pt x="287" y="758"/>
                  </a:lnTo>
                  <a:lnTo>
                    <a:pt x="302" y="754"/>
                  </a:lnTo>
                  <a:lnTo>
                    <a:pt x="302" y="754"/>
                  </a:lnTo>
                  <a:lnTo>
                    <a:pt x="305" y="754"/>
                  </a:lnTo>
                  <a:lnTo>
                    <a:pt x="306" y="752"/>
                  </a:lnTo>
                  <a:lnTo>
                    <a:pt x="306" y="750"/>
                  </a:lnTo>
                  <a:lnTo>
                    <a:pt x="305" y="747"/>
                  </a:lnTo>
                  <a:lnTo>
                    <a:pt x="305" y="747"/>
                  </a:lnTo>
                  <a:lnTo>
                    <a:pt x="311" y="746"/>
                  </a:lnTo>
                  <a:lnTo>
                    <a:pt x="311" y="746"/>
                  </a:lnTo>
                  <a:lnTo>
                    <a:pt x="324" y="746"/>
                  </a:lnTo>
                  <a:lnTo>
                    <a:pt x="324" y="746"/>
                  </a:lnTo>
                  <a:lnTo>
                    <a:pt x="306" y="753"/>
                  </a:lnTo>
                  <a:lnTo>
                    <a:pt x="288" y="762"/>
                  </a:lnTo>
                  <a:lnTo>
                    <a:pt x="254" y="780"/>
                  </a:lnTo>
                  <a:lnTo>
                    <a:pt x="254" y="780"/>
                  </a:lnTo>
                  <a:lnTo>
                    <a:pt x="252" y="778"/>
                  </a:lnTo>
                  <a:lnTo>
                    <a:pt x="249" y="777"/>
                  </a:lnTo>
                  <a:lnTo>
                    <a:pt x="242" y="776"/>
                  </a:lnTo>
                  <a:lnTo>
                    <a:pt x="232" y="776"/>
                  </a:lnTo>
                  <a:lnTo>
                    <a:pt x="223" y="778"/>
                  </a:lnTo>
                  <a:lnTo>
                    <a:pt x="202" y="783"/>
                  </a:lnTo>
                  <a:lnTo>
                    <a:pt x="189" y="787"/>
                  </a:lnTo>
                  <a:lnTo>
                    <a:pt x="189" y="787"/>
                  </a:lnTo>
                  <a:close/>
                  <a:moveTo>
                    <a:pt x="248" y="747"/>
                  </a:moveTo>
                  <a:lnTo>
                    <a:pt x="248" y="747"/>
                  </a:lnTo>
                  <a:lnTo>
                    <a:pt x="264" y="740"/>
                  </a:lnTo>
                  <a:lnTo>
                    <a:pt x="264" y="740"/>
                  </a:lnTo>
                  <a:lnTo>
                    <a:pt x="268" y="742"/>
                  </a:lnTo>
                  <a:lnTo>
                    <a:pt x="276" y="744"/>
                  </a:lnTo>
                  <a:lnTo>
                    <a:pt x="276" y="744"/>
                  </a:lnTo>
                  <a:lnTo>
                    <a:pt x="259" y="747"/>
                  </a:lnTo>
                  <a:lnTo>
                    <a:pt x="243" y="748"/>
                  </a:lnTo>
                  <a:lnTo>
                    <a:pt x="243" y="748"/>
                  </a:lnTo>
                  <a:lnTo>
                    <a:pt x="248" y="747"/>
                  </a:lnTo>
                  <a:lnTo>
                    <a:pt x="248" y="747"/>
                  </a:lnTo>
                  <a:close/>
                  <a:moveTo>
                    <a:pt x="231" y="754"/>
                  </a:moveTo>
                  <a:lnTo>
                    <a:pt x="231" y="754"/>
                  </a:lnTo>
                  <a:lnTo>
                    <a:pt x="231" y="756"/>
                  </a:lnTo>
                  <a:lnTo>
                    <a:pt x="231" y="756"/>
                  </a:lnTo>
                  <a:lnTo>
                    <a:pt x="225" y="757"/>
                  </a:lnTo>
                  <a:lnTo>
                    <a:pt x="225" y="757"/>
                  </a:lnTo>
                  <a:lnTo>
                    <a:pt x="231" y="754"/>
                  </a:lnTo>
                  <a:lnTo>
                    <a:pt x="231" y="754"/>
                  </a:lnTo>
                  <a:close/>
                  <a:moveTo>
                    <a:pt x="193" y="774"/>
                  </a:moveTo>
                  <a:lnTo>
                    <a:pt x="193" y="774"/>
                  </a:lnTo>
                  <a:lnTo>
                    <a:pt x="193" y="775"/>
                  </a:lnTo>
                  <a:lnTo>
                    <a:pt x="193" y="775"/>
                  </a:lnTo>
                  <a:lnTo>
                    <a:pt x="187" y="777"/>
                  </a:lnTo>
                  <a:lnTo>
                    <a:pt x="187" y="777"/>
                  </a:lnTo>
                  <a:lnTo>
                    <a:pt x="193" y="774"/>
                  </a:lnTo>
                  <a:lnTo>
                    <a:pt x="193" y="774"/>
                  </a:lnTo>
                  <a:close/>
                  <a:moveTo>
                    <a:pt x="160" y="795"/>
                  </a:moveTo>
                  <a:lnTo>
                    <a:pt x="160" y="795"/>
                  </a:lnTo>
                  <a:lnTo>
                    <a:pt x="161" y="798"/>
                  </a:lnTo>
                  <a:lnTo>
                    <a:pt x="161" y="798"/>
                  </a:lnTo>
                  <a:lnTo>
                    <a:pt x="155" y="800"/>
                  </a:lnTo>
                  <a:lnTo>
                    <a:pt x="147" y="805"/>
                  </a:lnTo>
                  <a:lnTo>
                    <a:pt x="147" y="805"/>
                  </a:lnTo>
                  <a:lnTo>
                    <a:pt x="160" y="795"/>
                  </a:lnTo>
                  <a:lnTo>
                    <a:pt x="160" y="795"/>
                  </a:lnTo>
                  <a:close/>
                  <a:moveTo>
                    <a:pt x="101" y="845"/>
                  </a:moveTo>
                  <a:lnTo>
                    <a:pt x="101" y="845"/>
                  </a:lnTo>
                  <a:lnTo>
                    <a:pt x="120" y="828"/>
                  </a:lnTo>
                  <a:lnTo>
                    <a:pt x="141" y="810"/>
                  </a:lnTo>
                  <a:lnTo>
                    <a:pt x="141" y="810"/>
                  </a:lnTo>
                  <a:lnTo>
                    <a:pt x="137" y="815"/>
                  </a:lnTo>
                  <a:lnTo>
                    <a:pt x="137" y="817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0" y="824"/>
                  </a:lnTo>
                  <a:lnTo>
                    <a:pt x="118" y="833"/>
                  </a:lnTo>
                  <a:lnTo>
                    <a:pt x="112" y="837"/>
                  </a:lnTo>
                  <a:lnTo>
                    <a:pt x="108" y="841"/>
                  </a:lnTo>
                  <a:lnTo>
                    <a:pt x="108" y="844"/>
                  </a:lnTo>
                  <a:lnTo>
                    <a:pt x="108" y="845"/>
                  </a:lnTo>
                  <a:lnTo>
                    <a:pt x="110" y="847"/>
                  </a:lnTo>
                  <a:lnTo>
                    <a:pt x="112" y="847"/>
                  </a:lnTo>
                  <a:lnTo>
                    <a:pt x="112" y="847"/>
                  </a:lnTo>
                  <a:lnTo>
                    <a:pt x="87" y="858"/>
                  </a:lnTo>
                  <a:lnTo>
                    <a:pt x="87" y="858"/>
                  </a:lnTo>
                  <a:lnTo>
                    <a:pt x="101" y="845"/>
                  </a:lnTo>
                  <a:lnTo>
                    <a:pt x="101" y="845"/>
                  </a:lnTo>
                  <a:close/>
                  <a:moveTo>
                    <a:pt x="71" y="874"/>
                  </a:moveTo>
                  <a:lnTo>
                    <a:pt x="71" y="874"/>
                  </a:lnTo>
                  <a:lnTo>
                    <a:pt x="76" y="875"/>
                  </a:lnTo>
                  <a:lnTo>
                    <a:pt x="83" y="874"/>
                  </a:lnTo>
                  <a:lnTo>
                    <a:pt x="95" y="870"/>
                  </a:lnTo>
                  <a:lnTo>
                    <a:pt x="95" y="870"/>
                  </a:lnTo>
                  <a:lnTo>
                    <a:pt x="81" y="880"/>
                  </a:lnTo>
                  <a:lnTo>
                    <a:pt x="67" y="888"/>
                  </a:lnTo>
                  <a:lnTo>
                    <a:pt x="41" y="909"/>
                  </a:lnTo>
                  <a:lnTo>
                    <a:pt x="41" y="909"/>
                  </a:lnTo>
                  <a:lnTo>
                    <a:pt x="55" y="890"/>
                  </a:lnTo>
                  <a:lnTo>
                    <a:pt x="71" y="874"/>
                  </a:lnTo>
                  <a:lnTo>
                    <a:pt x="71" y="874"/>
                  </a:lnTo>
                  <a:close/>
                  <a:moveTo>
                    <a:pt x="28" y="931"/>
                  </a:moveTo>
                  <a:lnTo>
                    <a:pt x="28" y="931"/>
                  </a:lnTo>
                  <a:lnTo>
                    <a:pt x="35" y="930"/>
                  </a:lnTo>
                  <a:lnTo>
                    <a:pt x="41" y="928"/>
                  </a:lnTo>
                  <a:lnTo>
                    <a:pt x="41" y="928"/>
                  </a:lnTo>
                  <a:lnTo>
                    <a:pt x="25" y="939"/>
                  </a:lnTo>
                  <a:lnTo>
                    <a:pt x="25" y="939"/>
                  </a:lnTo>
                  <a:lnTo>
                    <a:pt x="28" y="931"/>
                  </a:lnTo>
                  <a:lnTo>
                    <a:pt x="28" y="931"/>
                  </a:lnTo>
                  <a:close/>
                  <a:moveTo>
                    <a:pt x="18" y="960"/>
                  </a:moveTo>
                  <a:lnTo>
                    <a:pt x="18" y="960"/>
                  </a:lnTo>
                  <a:lnTo>
                    <a:pt x="18" y="958"/>
                  </a:lnTo>
                  <a:lnTo>
                    <a:pt x="18" y="958"/>
                  </a:lnTo>
                  <a:lnTo>
                    <a:pt x="29" y="953"/>
                  </a:lnTo>
                  <a:lnTo>
                    <a:pt x="40" y="948"/>
                  </a:lnTo>
                  <a:lnTo>
                    <a:pt x="40" y="948"/>
                  </a:lnTo>
                  <a:lnTo>
                    <a:pt x="28" y="959"/>
                  </a:lnTo>
                  <a:lnTo>
                    <a:pt x="16" y="971"/>
                  </a:lnTo>
                  <a:lnTo>
                    <a:pt x="16" y="971"/>
                  </a:lnTo>
                  <a:lnTo>
                    <a:pt x="18" y="960"/>
                  </a:lnTo>
                  <a:lnTo>
                    <a:pt x="18" y="960"/>
                  </a:lnTo>
                  <a:close/>
                  <a:moveTo>
                    <a:pt x="13" y="1006"/>
                  </a:moveTo>
                  <a:lnTo>
                    <a:pt x="13" y="1006"/>
                  </a:lnTo>
                  <a:lnTo>
                    <a:pt x="17" y="1004"/>
                  </a:lnTo>
                  <a:lnTo>
                    <a:pt x="17" y="1004"/>
                  </a:lnTo>
                  <a:lnTo>
                    <a:pt x="13" y="1011"/>
                  </a:lnTo>
                  <a:lnTo>
                    <a:pt x="13" y="1011"/>
                  </a:lnTo>
                  <a:lnTo>
                    <a:pt x="13" y="1006"/>
                  </a:lnTo>
                  <a:lnTo>
                    <a:pt x="13" y="1006"/>
                  </a:lnTo>
                  <a:close/>
                  <a:moveTo>
                    <a:pt x="28" y="1057"/>
                  </a:moveTo>
                  <a:lnTo>
                    <a:pt x="28" y="1057"/>
                  </a:lnTo>
                  <a:lnTo>
                    <a:pt x="19" y="1057"/>
                  </a:lnTo>
                  <a:lnTo>
                    <a:pt x="19" y="1057"/>
                  </a:lnTo>
                  <a:lnTo>
                    <a:pt x="17" y="1049"/>
                  </a:lnTo>
                  <a:lnTo>
                    <a:pt x="16" y="1040"/>
                  </a:lnTo>
                  <a:lnTo>
                    <a:pt x="16" y="1040"/>
                  </a:lnTo>
                  <a:lnTo>
                    <a:pt x="25" y="1030"/>
                  </a:lnTo>
                  <a:lnTo>
                    <a:pt x="25" y="1030"/>
                  </a:lnTo>
                  <a:lnTo>
                    <a:pt x="23" y="1036"/>
                  </a:lnTo>
                  <a:lnTo>
                    <a:pt x="23" y="1042"/>
                  </a:lnTo>
                  <a:lnTo>
                    <a:pt x="23" y="1045"/>
                  </a:lnTo>
                  <a:lnTo>
                    <a:pt x="24" y="1046"/>
                  </a:lnTo>
                  <a:lnTo>
                    <a:pt x="27" y="1046"/>
                  </a:lnTo>
                  <a:lnTo>
                    <a:pt x="31" y="1046"/>
                  </a:lnTo>
                  <a:lnTo>
                    <a:pt x="31" y="1046"/>
                  </a:lnTo>
                  <a:lnTo>
                    <a:pt x="28" y="1057"/>
                  </a:lnTo>
                  <a:lnTo>
                    <a:pt x="28" y="1057"/>
                  </a:lnTo>
                  <a:close/>
                  <a:moveTo>
                    <a:pt x="19" y="1022"/>
                  </a:moveTo>
                  <a:lnTo>
                    <a:pt x="19" y="1022"/>
                  </a:lnTo>
                  <a:lnTo>
                    <a:pt x="27" y="1007"/>
                  </a:lnTo>
                  <a:lnTo>
                    <a:pt x="27" y="1007"/>
                  </a:lnTo>
                  <a:lnTo>
                    <a:pt x="29" y="1001"/>
                  </a:lnTo>
                  <a:lnTo>
                    <a:pt x="31" y="993"/>
                  </a:lnTo>
                  <a:lnTo>
                    <a:pt x="33" y="989"/>
                  </a:lnTo>
                  <a:lnTo>
                    <a:pt x="33" y="986"/>
                  </a:lnTo>
                  <a:lnTo>
                    <a:pt x="31" y="983"/>
                  </a:lnTo>
                  <a:lnTo>
                    <a:pt x="28" y="983"/>
                  </a:lnTo>
                  <a:lnTo>
                    <a:pt x="28" y="983"/>
                  </a:lnTo>
                  <a:lnTo>
                    <a:pt x="45" y="964"/>
                  </a:lnTo>
                  <a:lnTo>
                    <a:pt x="54" y="953"/>
                  </a:lnTo>
                  <a:lnTo>
                    <a:pt x="57" y="948"/>
                  </a:lnTo>
                  <a:lnTo>
                    <a:pt x="57" y="946"/>
                  </a:lnTo>
                  <a:lnTo>
                    <a:pt x="57" y="945"/>
                  </a:lnTo>
                  <a:lnTo>
                    <a:pt x="57" y="945"/>
                  </a:lnTo>
                  <a:lnTo>
                    <a:pt x="60" y="940"/>
                  </a:lnTo>
                  <a:lnTo>
                    <a:pt x="67" y="933"/>
                  </a:lnTo>
                  <a:lnTo>
                    <a:pt x="70" y="929"/>
                  </a:lnTo>
                  <a:lnTo>
                    <a:pt x="71" y="925"/>
                  </a:lnTo>
                  <a:lnTo>
                    <a:pt x="71" y="922"/>
                  </a:lnTo>
                  <a:lnTo>
                    <a:pt x="69" y="919"/>
                  </a:lnTo>
                  <a:lnTo>
                    <a:pt x="69" y="919"/>
                  </a:lnTo>
                  <a:lnTo>
                    <a:pt x="76" y="915"/>
                  </a:lnTo>
                  <a:lnTo>
                    <a:pt x="87" y="907"/>
                  </a:lnTo>
                  <a:lnTo>
                    <a:pt x="92" y="903"/>
                  </a:lnTo>
                  <a:lnTo>
                    <a:pt x="95" y="898"/>
                  </a:lnTo>
                  <a:lnTo>
                    <a:pt x="96" y="894"/>
                  </a:lnTo>
                  <a:lnTo>
                    <a:pt x="96" y="892"/>
                  </a:lnTo>
                  <a:lnTo>
                    <a:pt x="95" y="890"/>
                  </a:lnTo>
                  <a:lnTo>
                    <a:pt x="95" y="890"/>
                  </a:lnTo>
                  <a:lnTo>
                    <a:pt x="114" y="878"/>
                  </a:lnTo>
                  <a:lnTo>
                    <a:pt x="119" y="875"/>
                  </a:lnTo>
                  <a:lnTo>
                    <a:pt x="123" y="870"/>
                  </a:lnTo>
                  <a:lnTo>
                    <a:pt x="125" y="866"/>
                  </a:lnTo>
                  <a:lnTo>
                    <a:pt x="126" y="865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32" y="860"/>
                  </a:lnTo>
                  <a:lnTo>
                    <a:pt x="142" y="854"/>
                  </a:lnTo>
                  <a:lnTo>
                    <a:pt x="147" y="852"/>
                  </a:lnTo>
                  <a:lnTo>
                    <a:pt x="151" y="848"/>
                  </a:lnTo>
                  <a:lnTo>
                    <a:pt x="153" y="845"/>
                  </a:lnTo>
                  <a:lnTo>
                    <a:pt x="153" y="844"/>
                  </a:lnTo>
                  <a:lnTo>
                    <a:pt x="152" y="841"/>
                  </a:lnTo>
                  <a:lnTo>
                    <a:pt x="152" y="841"/>
                  </a:lnTo>
                  <a:lnTo>
                    <a:pt x="171" y="834"/>
                  </a:lnTo>
                  <a:lnTo>
                    <a:pt x="171" y="834"/>
                  </a:lnTo>
                  <a:lnTo>
                    <a:pt x="151" y="851"/>
                  </a:lnTo>
                  <a:lnTo>
                    <a:pt x="128" y="869"/>
                  </a:lnTo>
                  <a:lnTo>
                    <a:pt x="107" y="889"/>
                  </a:lnTo>
                  <a:lnTo>
                    <a:pt x="87" y="911"/>
                  </a:lnTo>
                  <a:lnTo>
                    <a:pt x="67" y="934"/>
                  </a:lnTo>
                  <a:lnTo>
                    <a:pt x="60" y="946"/>
                  </a:lnTo>
                  <a:lnTo>
                    <a:pt x="52" y="959"/>
                  </a:lnTo>
                  <a:lnTo>
                    <a:pt x="46" y="971"/>
                  </a:lnTo>
                  <a:lnTo>
                    <a:pt x="40" y="984"/>
                  </a:lnTo>
                  <a:lnTo>
                    <a:pt x="36" y="998"/>
                  </a:lnTo>
                  <a:lnTo>
                    <a:pt x="33" y="1011"/>
                  </a:lnTo>
                  <a:lnTo>
                    <a:pt x="33" y="1011"/>
                  </a:lnTo>
                  <a:lnTo>
                    <a:pt x="27" y="1016"/>
                  </a:lnTo>
                  <a:lnTo>
                    <a:pt x="19" y="1022"/>
                  </a:lnTo>
                  <a:lnTo>
                    <a:pt x="19" y="1022"/>
                  </a:lnTo>
                  <a:close/>
                  <a:moveTo>
                    <a:pt x="438" y="841"/>
                  </a:moveTo>
                  <a:lnTo>
                    <a:pt x="438" y="841"/>
                  </a:lnTo>
                  <a:lnTo>
                    <a:pt x="437" y="836"/>
                  </a:lnTo>
                  <a:lnTo>
                    <a:pt x="437" y="836"/>
                  </a:lnTo>
                  <a:lnTo>
                    <a:pt x="442" y="834"/>
                  </a:lnTo>
                  <a:lnTo>
                    <a:pt x="442" y="834"/>
                  </a:lnTo>
                  <a:lnTo>
                    <a:pt x="438" y="841"/>
                  </a:lnTo>
                  <a:lnTo>
                    <a:pt x="438" y="841"/>
                  </a:lnTo>
                  <a:close/>
                  <a:moveTo>
                    <a:pt x="444" y="848"/>
                  </a:moveTo>
                  <a:lnTo>
                    <a:pt x="444" y="848"/>
                  </a:lnTo>
                  <a:lnTo>
                    <a:pt x="453" y="836"/>
                  </a:lnTo>
                  <a:lnTo>
                    <a:pt x="462" y="823"/>
                  </a:lnTo>
                  <a:lnTo>
                    <a:pt x="462" y="823"/>
                  </a:lnTo>
                  <a:lnTo>
                    <a:pt x="471" y="813"/>
                  </a:lnTo>
                  <a:lnTo>
                    <a:pt x="476" y="807"/>
                  </a:lnTo>
                  <a:lnTo>
                    <a:pt x="477" y="805"/>
                  </a:lnTo>
                  <a:lnTo>
                    <a:pt x="477" y="803"/>
                  </a:lnTo>
                  <a:lnTo>
                    <a:pt x="477" y="803"/>
                  </a:lnTo>
                  <a:lnTo>
                    <a:pt x="484" y="812"/>
                  </a:lnTo>
                  <a:lnTo>
                    <a:pt x="484" y="812"/>
                  </a:lnTo>
                  <a:lnTo>
                    <a:pt x="473" y="825"/>
                  </a:lnTo>
                  <a:lnTo>
                    <a:pt x="463" y="839"/>
                  </a:lnTo>
                  <a:lnTo>
                    <a:pt x="463" y="839"/>
                  </a:lnTo>
                  <a:lnTo>
                    <a:pt x="462" y="836"/>
                  </a:lnTo>
                  <a:lnTo>
                    <a:pt x="460" y="836"/>
                  </a:lnTo>
                  <a:lnTo>
                    <a:pt x="457" y="837"/>
                  </a:lnTo>
                  <a:lnTo>
                    <a:pt x="454" y="839"/>
                  </a:lnTo>
                  <a:lnTo>
                    <a:pt x="444" y="848"/>
                  </a:lnTo>
                  <a:lnTo>
                    <a:pt x="444" y="848"/>
                  </a:lnTo>
                  <a:close/>
                  <a:moveTo>
                    <a:pt x="455" y="792"/>
                  </a:moveTo>
                  <a:lnTo>
                    <a:pt x="456" y="791"/>
                  </a:lnTo>
                  <a:lnTo>
                    <a:pt x="456" y="791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close/>
                  <a:moveTo>
                    <a:pt x="466" y="794"/>
                  </a:moveTo>
                  <a:lnTo>
                    <a:pt x="466" y="794"/>
                  </a:lnTo>
                  <a:lnTo>
                    <a:pt x="467" y="793"/>
                  </a:lnTo>
                  <a:lnTo>
                    <a:pt x="467" y="791"/>
                  </a:lnTo>
                  <a:lnTo>
                    <a:pt x="467" y="791"/>
                  </a:lnTo>
                  <a:lnTo>
                    <a:pt x="473" y="798"/>
                  </a:lnTo>
                  <a:lnTo>
                    <a:pt x="473" y="798"/>
                  </a:lnTo>
                  <a:lnTo>
                    <a:pt x="471" y="798"/>
                  </a:lnTo>
                  <a:lnTo>
                    <a:pt x="468" y="799"/>
                  </a:lnTo>
                  <a:lnTo>
                    <a:pt x="463" y="803"/>
                  </a:lnTo>
                  <a:lnTo>
                    <a:pt x="456" y="811"/>
                  </a:lnTo>
                  <a:lnTo>
                    <a:pt x="456" y="811"/>
                  </a:lnTo>
                  <a:lnTo>
                    <a:pt x="462" y="803"/>
                  </a:lnTo>
                  <a:lnTo>
                    <a:pt x="466" y="794"/>
                  </a:lnTo>
                  <a:lnTo>
                    <a:pt x="466" y="794"/>
                  </a:lnTo>
                  <a:close/>
                  <a:moveTo>
                    <a:pt x="462" y="788"/>
                  </a:move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2" y="788"/>
                  </a:lnTo>
                  <a:lnTo>
                    <a:pt x="462" y="788"/>
                  </a:lnTo>
                  <a:close/>
                  <a:moveTo>
                    <a:pt x="489" y="822"/>
                  </a:moveTo>
                  <a:lnTo>
                    <a:pt x="489" y="822"/>
                  </a:lnTo>
                  <a:lnTo>
                    <a:pt x="494" y="829"/>
                  </a:lnTo>
                  <a:lnTo>
                    <a:pt x="494" y="829"/>
                  </a:lnTo>
                  <a:lnTo>
                    <a:pt x="483" y="844"/>
                  </a:lnTo>
                  <a:lnTo>
                    <a:pt x="483" y="844"/>
                  </a:lnTo>
                  <a:lnTo>
                    <a:pt x="480" y="842"/>
                  </a:lnTo>
                  <a:lnTo>
                    <a:pt x="478" y="842"/>
                  </a:lnTo>
                  <a:lnTo>
                    <a:pt x="476" y="844"/>
                  </a:lnTo>
                  <a:lnTo>
                    <a:pt x="473" y="846"/>
                  </a:lnTo>
                  <a:lnTo>
                    <a:pt x="465" y="854"/>
                  </a:lnTo>
                  <a:lnTo>
                    <a:pt x="465" y="854"/>
                  </a:lnTo>
                  <a:lnTo>
                    <a:pt x="477" y="837"/>
                  </a:lnTo>
                  <a:lnTo>
                    <a:pt x="489" y="822"/>
                  </a:lnTo>
                  <a:lnTo>
                    <a:pt x="489" y="822"/>
                  </a:lnTo>
                  <a:close/>
                  <a:moveTo>
                    <a:pt x="450" y="863"/>
                  </a:moveTo>
                  <a:lnTo>
                    <a:pt x="450" y="863"/>
                  </a:lnTo>
                  <a:lnTo>
                    <a:pt x="448" y="858"/>
                  </a:lnTo>
                  <a:lnTo>
                    <a:pt x="448" y="858"/>
                  </a:lnTo>
                  <a:lnTo>
                    <a:pt x="456" y="852"/>
                  </a:lnTo>
                  <a:lnTo>
                    <a:pt x="456" y="852"/>
                  </a:lnTo>
                  <a:lnTo>
                    <a:pt x="450" y="863"/>
                  </a:lnTo>
                  <a:lnTo>
                    <a:pt x="450" y="863"/>
                  </a:lnTo>
                  <a:close/>
                  <a:moveTo>
                    <a:pt x="457" y="872"/>
                  </a:moveTo>
                  <a:lnTo>
                    <a:pt x="457" y="872"/>
                  </a:lnTo>
                  <a:lnTo>
                    <a:pt x="467" y="865"/>
                  </a:lnTo>
                  <a:lnTo>
                    <a:pt x="467" y="865"/>
                  </a:lnTo>
                  <a:lnTo>
                    <a:pt x="465" y="871"/>
                  </a:lnTo>
                  <a:lnTo>
                    <a:pt x="462" y="878"/>
                  </a:lnTo>
                  <a:lnTo>
                    <a:pt x="462" y="878"/>
                  </a:lnTo>
                  <a:lnTo>
                    <a:pt x="457" y="872"/>
                  </a:lnTo>
                  <a:lnTo>
                    <a:pt x="457" y="872"/>
                  </a:lnTo>
                  <a:close/>
                  <a:moveTo>
                    <a:pt x="472" y="892"/>
                  </a:moveTo>
                  <a:lnTo>
                    <a:pt x="472" y="892"/>
                  </a:lnTo>
                  <a:lnTo>
                    <a:pt x="467" y="886"/>
                  </a:lnTo>
                  <a:lnTo>
                    <a:pt x="467" y="886"/>
                  </a:lnTo>
                  <a:lnTo>
                    <a:pt x="468" y="884"/>
                  </a:lnTo>
                  <a:lnTo>
                    <a:pt x="468" y="884"/>
                  </a:lnTo>
                  <a:lnTo>
                    <a:pt x="477" y="880"/>
                  </a:lnTo>
                  <a:lnTo>
                    <a:pt x="477" y="880"/>
                  </a:lnTo>
                  <a:lnTo>
                    <a:pt x="474" y="886"/>
                  </a:lnTo>
                  <a:lnTo>
                    <a:pt x="472" y="892"/>
                  </a:lnTo>
                  <a:lnTo>
                    <a:pt x="472" y="892"/>
                  </a:lnTo>
                  <a:close/>
                  <a:moveTo>
                    <a:pt x="490" y="850"/>
                  </a:moveTo>
                  <a:lnTo>
                    <a:pt x="490" y="850"/>
                  </a:lnTo>
                  <a:lnTo>
                    <a:pt x="498" y="839"/>
                  </a:lnTo>
                  <a:lnTo>
                    <a:pt x="498" y="839"/>
                  </a:lnTo>
                  <a:lnTo>
                    <a:pt x="502" y="846"/>
                  </a:lnTo>
                  <a:lnTo>
                    <a:pt x="502" y="846"/>
                  </a:lnTo>
                  <a:lnTo>
                    <a:pt x="490" y="857"/>
                  </a:lnTo>
                  <a:lnTo>
                    <a:pt x="478" y="868"/>
                  </a:lnTo>
                  <a:lnTo>
                    <a:pt x="478" y="868"/>
                  </a:lnTo>
                  <a:lnTo>
                    <a:pt x="484" y="858"/>
                  </a:lnTo>
                  <a:lnTo>
                    <a:pt x="490" y="850"/>
                  </a:lnTo>
                  <a:lnTo>
                    <a:pt x="490" y="850"/>
                  </a:lnTo>
                  <a:close/>
                  <a:moveTo>
                    <a:pt x="563" y="983"/>
                  </a:moveTo>
                  <a:lnTo>
                    <a:pt x="563" y="983"/>
                  </a:lnTo>
                  <a:lnTo>
                    <a:pt x="551" y="992"/>
                  </a:lnTo>
                  <a:lnTo>
                    <a:pt x="538" y="998"/>
                  </a:lnTo>
                  <a:lnTo>
                    <a:pt x="538" y="998"/>
                  </a:lnTo>
                  <a:lnTo>
                    <a:pt x="545" y="988"/>
                  </a:lnTo>
                  <a:lnTo>
                    <a:pt x="555" y="980"/>
                  </a:lnTo>
                  <a:lnTo>
                    <a:pt x="573" y="964"/>
                  </a:lnTo>
                  <a:lnTo>
                    <a:pt x="573" y="964"/>
                  </a:lnTo>
                  <a:lnTo>
                    <a:pt x="583" y="970"/>
                  </a:lnTo>
                  <a:lnTo>
                    <a:pt x="583" y="970"/>
                  </a:lnTo>
                  <a:lnTo>
                    <a:pt x="574" y="976"/>
                  </a:lnTo>
                  <a:lnTo>
                    <a:pt x="563" y="983"/>
                  </a:lnTo>
                  <a:lnTo>
                    <a:pt x="563" y="983"/>
                  </a:lnTo>
                  <a:close/>
                  <a:moveTo>
                    <a:pt x="591" y="974"/>
                  </a:moveTo>
                  <a:lnTo>
                    <a:pt x="591" y="974"/>
                  </a:lnTo>
                  <a:lnTo>
                    <a:pt x="603" y="977"/>
                  </a:lnTo>
                  <a:lnTo>
                    <a:pt x="603" y="977"/>
                  </a:lnTo>
                  <a:lnTo>
                    <a:pt x="580" y="994"/>
                  </a:lnTo>
                  <a:lnTo>
                    <a:pt x="567" y="1001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69" y="992"/>
                  </a:lnTo>
                  <a:lnTo>
                    <a:pt x="569" y="992"/>
                  </a:lnTo>
                  <a:lnTo>
                    <a:pt x="581" y="983"/>
                  </a:lnTo>
                  <a:lnTo>
                    <a:pt x="587" y="978"/>
                  </a:lnTo>
                  <a:lnTo>
                    <a:pt x="590" y="976"/>
                  </a:lnTo>
                  <a:lnTo>
                    <a:pt x="591" y="974"/>
                  </a:lnTo>
                  <a:lnTo>
                    <a:pt x="591" y="974"/>
                  </a:lnTo>
                  <a:close/>
                  <a:moveTo>
                    <a:pt x="536" y="980"/>
                  </a:moveTo>
                  <a:lnTo>
                    <a:pt x="536" y="980"/>
                  </a:lnTo>
                  <a:lnTo>
                    <a:pt x="548" y="969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3" y="957"/>
                  </a:lnTo>
                  <a:lnTo>
                    <a:pt x="563" y="957"/>
                  </a:lnTo>
                  <a:lnTo>
                    <a:pt x="565" y="958"/>
                  </a:lnTo>
                  <a:lnTo>
                    <a:pt x="565" y="958"/>
                  </a:lnTo>
                  <a:lnTo>
                    <a:pt x="550" y="969"/>
                  </a:lnTo>
                  <a:lnTo>
                    <a:pt x="536" y="980"/>
                  </a:lnTo>
                  <a:lnTo>
                    <a:pt x="536" y="980"/>
                  </a:lnTo>
                  <a:close/>
                  <a:moveTo>
                    <a:pt x="521" y="970"/>
                  </a:moveTo>
                  <a:lnTo>
                    <a:pt x="521" y="970"/>
                  </a:lnTo>
                  <a:lnTo>
                    <a:pt x="527" y="963"/>
                  </a:lnTo>
                  <a:lnTo>
                    <a:pt x="533" y="954"/>
                  </a:lnTo>
                  <a:lnTo>
                    <a:pt x="548" y="940"/>
                  </a:lnTo>
                  <a:lnTo>
                    <a:pt x="548" y="940"/>
                  </a:lnTo>
                  <a:lnTo>
                    <a:pt x="556" y="949"/>
                  </a:lnTo>
                  <a:lnTo>
                    <a:pt x="556" y="949"/>
                  </a:lnTo>
                  <a:lnTo>
                    <a:pt x="539" y="960"/>
                  </a:lnTo>
                  <a:lnTo>
                    <a:pt x="521" y="970"/>
                  </a:lnTo>
                  <a:lnTo>
                    <a:pt x="521" y="970"/>
                  </a:lnTo>
                  <a:close/>
                  <a:moveTo>
                    <a:pt x="522" y="947"/>
                  </a:moveTo>
                  <a:lnTo>
                    <a:pt x="522" y="947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34" y="934"/>
                  </a:lnTo>
                  <a:lnTo>
                    <a:pt x="538" y="927"/>
                  </a:lnTo>
                  <a:lnTo>
                    <a:pt x="538" y="927"/>
                  </a:lnTo>
                  <a:lnTo>
                    <a:pt x="543" y="933"/>
                  </a:lnTo>
                  <a:lnTo>
                    <a:pt x="543" y="933"/>
                  </a:lnTo>
                  <a:lnTo>
                    <a:pt x="522" y="947"/>
                  </a:lnTo>
                  <a:lnTo>
                    <a:pt x="522" y="947"/>
                  </a:lnTo>
                  <a:close/>
                  <a:moveTo>
                    <a:pt x="515" y="934"/>
                  </a:moveTo>
                  <a:lnTo>
                    <a:pt x="515" y="934"/>
                  </a:lnTo>
                  <a:lnTo>
                    <a:pt x="524" y="923"/>
                  </a:lnTo>
                  <a:lnTo>
                    <a:pt x="531" y="913"/>
                  </a:lnTo>
                  <a:lnTo>
                    <a:pt x="531" y="913"/>
                  </a:lnTo>
                  <a:lnTo>
                    <a:pt x="534" y="919"/>
                  </a:lnTo>
                  <a:lnTo>
                    <a:pt x="534" y="919"/>
                  </a:lnTo>
                  <a:lnTo>
                    <a:pt x="532" y="919"/>
                  </a:lnTo>
                  <a:lnTo>
                    <a:pt x="530" y="922"/>
                  </a:lnTo>
                  <a:lnTo>
                    <a:pt x="524" y="925"/>
                  </a:lnTo>
                  <a:lnTo>
                    <a:pt x="515" y="934"/>
                  </a:lnTo>
                  <a:lnTo>
                    <a:pt x="515" y="934"/>
                  </a:lnTo>
                  <a:close/>
                  <a:moveTo>
                    <a:pt x="513" y="911"/>
                  </a:moveTo>
                  <a:lnTo>
                    <a:pt x="513" y="911"/>
                  </a:lnTo>
                  <a:lnTo>
                    <a:pt x="524" y="898"/>
                  </a:lnTo>
                  <a:lnTo>
                    <a:pt x="524" y="898"/>
                  </a:lnTo>
                  <a:lnTo>
                    <a:pt x="525" y="901"/>
                  </a:lnTo>
                  <a:lnTo>
                    <a:pt x="525" y="901"/>
                  </a:lnTo>
                  <a:lnTo>
                    <a:pt x="513" y="911"/>
                  </a:lnTo>
                  <a:lnTo>
                    <a:pt x="513" y="911"/>
                  </a:lnTo>
                  <a:close/>
                  <a:moveTo>
                    <a:pt x="495" y="910"/>
                  </a:moveTo>
                  <a:lnTo>
                    <a:pt x="495" y="910"/>
                  </a:lnTo>
                  <a:lnTo>
                    <a:pt x="501" y="898"/>
                  </a:lnTo>
                  <a:lnTo>
                    <a:pt x="509" y="884"/>
                  </a:lnTo>
                  <a:lnTo>
                    <a:pt x="509" y="884"/>
                  </a:lnTo>
                  <a:lnTo>
                    <a:pt x="514" y="877"/>
                  </a:lnTo>
                  <a:lnTo>
                    <a:pt x="514" y="877"/>
                  </a:lnTo>
                  <a:lnTo>
                    <a:pt x="519" y="888"/>
                  </a:lnTo>
                  <a:lnTo>
                    <a:pt x="519" y="888"/>
                  </a:lnTo>
                  <a:lnTo>
                    <a:pt x="507" y="899"/>
                  </a:lnTo>
                  <a:lnTo>
                    <a:pt x="501" y="905"/>
                  </a:lnTo>
                  <a:lnTo>
                    <a:pt x="495" y="910"/>
                  </a:lnTo>
                  <a:lnTo>
                    <a:pt x="495" y="910"/>
                  </a:lnTo>
                  <a:close/>
                  <a:moveTo>
                    <a:pt x="483" y="890"/>
                  </a:moveTo>
                  <a:lnTo>
                    <a:pt x="483" y="890"/>
                  </a:lnTo>
                  <a:lnTo>
                    <a:pt x="488" y="881"/>
                  </a:lnTo>
                  <a:lnTo>
                    <a:pt x="494" y="872"/>
                  </a:lnTo>
                  <a:lnTo>
                    <a:pt x="506" y="857"/>
                  </a:lnTo>
                  <a:lnTo>
                    <a:pt x="506" y="857"/>
                  </a:lnTo>
                  <a:lnTo>
                    <a:pt x="509" y="864"/>
                  </a:lnTo>
                  <a:lnTo>
                    <a:pt x="509" y="864"/>
                  </a:lnTo>
                  <a:lnTo>
                    <a:pt x="496" y="877"/>
                  </a:lnTo>
                  <a:lnTo>
                    <a:pt x="490" y="884"/>
                  </a:lnTo>
                  <a:lnTo>
                    <a:pt x="483" y="890"/>
                  </a:lnTo>
                  <a:lnTo>
                    <a:pt x="483" y="890"/>
                  </a:lnTo>
                  <a:close/>
                  <a:moveTo>
                    <a:pt x="484" y="911"/>
                  </a:moveTo>
                  <a:lnTo>
                    <a:pt x="484" y="911"/>
                  </a:lnTo>
                  <a:lnTo>
                    <a:pt x="479" y="904"/>
                  </a:lnTo>
                  <a:lnTo>
                    <a:pt x="479" y="904"/>
                  </a:lnTo>
                  <a:lnTo>
                    <a:pt x="491" y="895"/>
                  </a:lnTo>
                  <a:lnTo>
                    <a:pt x="491" y="895"/>
                  </a:lnTo>
                  <a:lnTo>
                    <a:pt x="484" y="911"/>
                  </a:lnTo>
                  <a:lnTo>
                    <a:pt x="484" y="911"/>
                  </a:lnTo>
                  <a:close/>
                  <a:moveTo>
                    <a:pt x="490" y="927"/>
                  </a:moveTo>
                  <a:lnTo>
                    <a:pt x="490" y="927"/>
                  </a:lnTo>
                  <a:lnTo>
                    <a:pt x="489" y="924"/>
                  </a:lnTo>
                  <a:lnTo>
                    <a:pt x="489" y="924"/>
                  </a:lnTo>
                  <a:lnTo>
                    <a:pt x="492" y="922"/>
                  </a:lnTo>
                  <a:lnTo>
                    <a:pt x="492" y="922"/>
                  </a:lnTo>
                  <a:lnTo>
                    <a:pt x="490" y="927"/>
                  </a:lnTo>
                  <a:lnTo>
                    <a:pt x="490" y="927"/>
                  </a:lnTo>
                  <a:close/>
                  <a:moveTo>
                    <a:pt x="494" y="936"/>
                  </a:moveTo>
                  <a:lnTo>
                    <a:pt x="494" y="936"/>
                  </a:lnTo>
                  <a:lnTo>
                    <a:pt x="502" y="931"/>
                  </a:lnTo>
                  <a:lnTo>
                    <a:pt x="510" y="925"/>
                  </a:lnTo>
                  <a:lnTo>
                    <a:pt x="510" y="925"/>
                  </a:lnTo>
                  <a:lnTo>
                    <a:pt x="496" y="943"/>
                  </a:lnTo>
                  <a:lnTo>
                    <a:pt x="496" y="943"/>
                  </a:lnTo>
                  <a:lnTo>
                    <a:pt x="494" y="936"/>
                  </a:lnTo>
                  <a:lnTo>
                    <a:pt x="494" y="936"/>
                  </a:lnTo>
                  <a:close/>
                  <a:moveTo>
                    <a:pt x="500" y="958"/>
                  </a:moveTo>
                  <a:lnTo>
                    <a:pt x="500" y="958"/>
                  </a:lnTo>
                  <a:lnTo>
                    <a:pt x="506" y="954"/>
                  </a:lnTo>
                  <a:lnTo>
                    <a:pt x="506" y="954"/>
                  </a:lnTo>
                  <a:lnTo>
                    <a:pt x="501" y="960"/>
                  </a:lnTo>
                  <a:lnTo>
                    <a:pt x="501" y="960"/>
                  </a:lnTo>
                  <a:lnTo>
                    <a:pt x="500" y="958"/>
                  </a:lnTo>
                  <a:lnTo>
                    <a:pt x="500" y="958"/>
                  </a:lnTo>
                  <a:close/>
                  <a:moveTo>
                    <a:pt x="504" y="969"/>
                  </a:moveTo>
                  <a:lnTo>
                    <a:pt x="504" y="969"/>
                  </a:lnTo>
                  <a:lnTo>
                    <a:pt x="509" y="968"/>
                  </a:lnTo>
                  <a:lnTo>
                    <a:pt x="514" y="964"/>
                  </a:lnTo>
                  <a:lnTo>
                    <a:pt x="514" y="964"/>
                  </a:lnTo>
                  <a:lnTo>
                    <a:pt x="510" y="971"/>
                  </a:lnTo>
                  <a:lnTo>
                    <a:pt x="507" y="977"/>
                  </a:lnTo>
                  <a:lnTo>
                    <a:pt x="507" y="977"/>
                  </a:lnTo>
                  <a:lnTo>
                    <a:pt x="504" y="969"/>
                  </a:lnTo>
                  <a:lnTo>
                    <a:pt x="504" y="969"/>
                  </a:lnTo>
                  <a:close/>
                  <a:moveTo>
                    <a:pt x="514" y="990"/>
                  </a:moveTo>
                  <a:lnTo>
                    <a:pt x="514" y="990"/>
                  </a:lnTo>
                  <a:lnTo>
                    <a:pt x="510" y="986"/>
                  </a:lnTo>
                  <a:lnTo>
                    <a:pt x="510" y="986"/>
                  </a:lnTo>
                  <a:lnTo>
                    <a:pt x="516" y="983"/>
                  </a:lnTo>
                  <a:lnTo>
                    <a:pt x="521" y="981"/>
                  </a:lnTo>
                  <a:lnTo>
                    <a:pt x="521" y="981"/>
                  </a:lnTo>
                  <a:lnTo>
                    <a:pt x="514" y="990"/>
                  </a:lnTo>
                  <a:lnTo>
                    <a:pt x="514" y="990"/>
                  </a:lnTo>
                  <a:close/>
                  <a:moveTo>
                    <a:pt x="524" y="1004"/>
                  </a:moveTo>
                  <a:lnTo>
                    <a:pt x="524" y="1004"/>
                  </a:lnTo>
                  <a:lnTo>
                    <a:pt x="519" y="999"/>
                  </a:lnTo>
                  <a:lnTo>
                    <a:pt x="519" y="999"/>
                  </a:lnTo>
                  <a:lnTo>
                    <a:pt x="528" y="994"/>
                  </a:lnTo>
                  <a:lnTo>
                    <a:pt x="528" y="994"/>
                  </a:lnTo>
                  <a:lnTo>
                    <a:pt x="524" y="1004"/>
                  </a:lnTo>
                  <a:lnTo>
                    <a:pt x="524" y="1004"/>
                  </a:lnTo>
                  <a:close/>
                  <a:moveTo>
                    <a:pt x="538" y="1012"/>
                  </a:moveTo>
                  <a:lnTo>
                    <a:pt x="538" y="1012"/>
                  </a:lnTo>
                  <a:lnTo>
                    <a:pt x="533" y="1010"/>
                  </a:lnTo>
                  <a:lnTo>
                    <a:pt x="533" y="1010"/>
                  </a:lnTo>
                  <a:lnTo>
                    <a:pt x="542" y="1007"/>
                  </a:lnTo>
                  <a:lnTo>
                    <a:pt x="542" y="1007"/>
                  </a:lnTo>
                  <a:lnTo>
                    <a:pt x="539" y="1010"/>
                  </a:lnTo>
                  <a:lnTo>
                    <a:pt x="538" y="1012"/>
                  </a:lnTo>
                  <a:lnTo>
                    <a:pt x="538" y="1012"/>
                  </a:lnTo>
                  <a:close/>
                  <a:moveTo>
                    <a:pt x="561" y="1019"/>
                  </a:moveTo>
                  <a:lnTo>
                    <a:pt x="561" y="1019"/>
                  </a:lnTo>
                  <a:lnTo>
                    <a:pt x="551" y="1017"/>
                  </a:lnTo>
                  <a:lnTo>
                    <a:pt x="551" y="1017"/>
                  </a:lnTo>
                  <a:lnTo>
                    <a:pt x="559" y="1015"/>
                  </a:lnTo>
                  <a:lnTo>
                    <a:pt x="567" y="1012"/>
                  </a:lnTo>
                  <a:lnTo>
                    <a:pt x="567" y="1012"/>
                  </a:lnTo>
                  <a:lnTo>
                    <a:pt x="561" y="1019"/>
                  </a:lnTo>
                  <a:lnTo>
                    <a:pt x="561" y="1019"/>
                  </a:lnTo>
                  <a:close/>
                  <a:moveTo>
                    <a:pt x="593" y="1022"/>
                  </a:moveTo>
                  <a:lnTo>
                    <a:pt x="593" y="1022"/>
                  </a:lnTo>
                  <a:lnTo>
                    <a:pt x="579" y="1021"/>
                  </a:lnTo>
                  <a:lnTo>
                    <a:pt x="579" y="1021"/>
                  </a:lnTo>
                  <a:lnTo>
                    <a:pt x="596" y="1011"/>
                  </a:lnTo>
                  <a:lnTo>
                    <a:pt x="596" y="1011"/>
                  </a:lnTo>
                  <a:lnTo>
                    <a:pt x="593" y="1016"/>
                  </a:lnTo>
                  <a:lnTo>
                    <a:pt x="593" y="1022"/>
                  </a:lnTo>
                  <a:lnTo>
                    <a:pt x="593" y="1022"/>
                  </a:lnTo>
                  <a:close/>
                  <a:moveTo>
                    <a:pt x="584" y="1007"/>
                  </a:moveTo>
                  <a:lnTo>
                    <a:pt x="584" y="1007"/>
                  </a:lnTo>
                  <a:lnTo>
                    <a:pt x="593" y="998"/>
                  </a:lnTo>
                  <a:lnTo>
                    <a:pt x="604" y="988"/>
                  </a:lnTo>
                  <a:lnTo>
                    <a:pt x="604" y="988"/>
                  </a:lnTo>
                  <a:lnTo>
                    <a:pt x="615" y="981"/>
                  </a:lnTo>
                  <a:lnTo>
                    <a:pt x="615" y="981"/>
                  </a:lnTo>
                  <a:lnTo>
                    <a:pt x="620" y="982"/>
                  </a:lnTo>
                  <a:lnTo>
                    <a:pt x="620" y="982"/>
                  </a:lnTo>
                  <a:lnTo>
                    <a:pt x="602" y="995"/>
                  </a:lnTo>
                  <a:lnTo>
                    <a:pt x="584" y="1007"/>
                  </a:lnTo>
                  <a:lnTo>
                    <a:pt x="584" y="1007"/>
                  </a:lnTo>
                  <a:close/>
                  <a:moveTo>
                    <a:pt x="609" y="1022"/>
                  </a:moveTo>
                  <a:lnTo>
                    <a:pt x="609" y="1022"/>
                  </a:lnTo>
                  <a:lnTo>
                    <a:pt x="613" y="1019"/>
                  </a:lnTo>
                  <a:lnTo>
                    <a:pt x="613" y="1019"/>
                  </a:lnTo>
                  <a:lnTo>
                    <a:pt x="613" y="1022"/>
                  </a:lnTo>
                  <a:lnTo>
                    <a:pt x="613" y="1022"/>
                  </a:lnTo>
                  <a:lnTo>
                    <a:pt x="609" y="1022"/>
                  </a:lnTo>
                  <a:lnTo>
                    <a:pt x="609" y="1022"/>
                  </a:lnTo>
                  <a:close/>
                  <a:moveTo>
                    <a:pt x="607" y="1012"/>
                  </a:moveTo>
                  <a:lnTo>
                    <a:pt x="607" y="1012"/>
                  </a:lnTo>
                  <a:lnTo>
                    <a:pt x="612" y="1006"/>
                  </a:lnTo>
                  <a:lnTo>
                    <a:pt x="616" y="1000"/>
                  </a:lnTo>
                  <a:lnTo>
                    <a:pt x="628" y="988"/>
                  </a:lnTo>
                  <a:lnTo>
                    <a:pt x="628" y="988"/>
                  </a:lnTo>
                  <a:lnTo>
                    <a:pt x="633" y="984"/>
                  </a:lnTo>
                  <a:lnTo>
                    <a:pt x="633" y="984"/>
                  </a:lnTo>
                  <a:lnTo>
                    <a:pt x="646" y="986"/>
                  </a:lnTo>
                  <a:lnTo>
                    <a:pt x="646" y="986"/>
                  </a:lnTo>
                  <a:lnTo>
                    <a:pt x="633" y="995"/>
                  </a:lnTo>
                  <a:lnTo>
                    <a:pt x="633" y="995"/>
                  </a:lnTo>
                  <a:lnTo>
                    <a:pt x="620" y="1005"/>
                  </a:lnTo>
                  <a:lnTo>
                    <a:pt x="613" y="1009"/>
                  </a:lnTo>
                  <a:lnTo>
                    <a:pt x="607" y="1012"/>
                  </a:lnTo>
                  <a:lnTo>
                    <a:pt x="607" y="1012"/>
                  </a:lnTo>
                  <a:close/>
                  <a:moveTo>
                    <a:pt x="638" y="1019"/>
                  </a:moveTo>
                  <a:lnTo>
                    <a:pt x="638" y="1019"/>
                  </a:lnTo>
                  <a:lnTo>
                    <a:pt x="631" y="1021"/>
                  </a:lnTo>
                  <a:lnTo>
                    <a:pt x="631" y="1021"/>
                  </a:lnTo>
                  <a:lnTo>
                    <a:pt x="639" y="1016"/>
                  </a:lnTo>
                  <a:lnTo>
                    <a:pt x="639" y="1016"/>
                  </a:lnTo>
                  <a:lnTo>
                    <a:pt x="638" y="1019"/>
                  </a:lnTo>
                  <a:lnTo>
                    <a:pt x="638" y="1019"/>
                  </a:lnTo>
                  <a:close/>
                  <a:moveTo>
                    <a:pt x="634" y="1007"/>
                  </a:moveTo>
                  <a:lnTo>
                    <a:pt x="634" y="1007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52" y="993"/>
                  </a:lnTo>
                  <a:lnTo>
                    <a:pt x="652" y="993"/>
                  </a:lnTo>
                  <a:lnTo>
                    <a:pt x="648" y="999"/>
                  </a:lnTo>
                  <a:lnTo>
                    <a:pt x="648" y="999"/>
                  </a:lnTo>
                  <a:lnTo>
                    <a:pt x="634" y="1007"/>
                  </a:lnTo>
                  <a:lnTo>
                    <a:pt x="634" y="1007"/>
                  </a:lnTo>
                  <a:close/>
                  <a:moveTo>
                    <a:pt x="666" y="1017"/>
                  </a:moveTo>
                  <a:lnTo>
                    <a:pt x="666" y="1017"/>
                  </a:lnTo>
                  <a:lnTo>
                    <a:pt x="671" y="1013"/>
                  </a:lnTo>
                  <a:lnTo>
                    <a:pt x="671" y="1013"/>
                  </a:lnTo>
                  <a:lnTo>
                    <a:pt x="672" y="1016"/>
                  </a:lnTo>
                  <a:lnTo>
                    <a:pt x="672" y="1016"/>
                  </a:lnTo>
                  <a:lnTo>
                    <a:pt x="666" y="1017"/>
                  </a:lnTo>
                  <a:lnTo>
                    <a:pt x="666" y="1017"/>
                  </a:lnTo>
                  <a:close/>
                  <a:moveTo>
                    <a:pt x="650" y="1012"/>
                  </a:moveTo>
                  <a:lnTo>
                    <a:pt x="650" y="1012"/>
                  </a:lnTo>
                  <a:lnTo>
                    <a:pt x="654" y="1006"/>
                  </a:lnTo>
                  <a:lnTo>
                    <a:pt x="654" y="1006"/>
                  </a:lnTo>
                  <a:lnTo>
                    <a:pt x="666" y="996"/>
                  </a:lnTo>
                  <a:lnTo>
                    <a:pt x="678" y="987"/>
                  </a:lnTo>
                  <a:lnTo>
                    <a:pt x="678" y="987"/>
                  </a:lnTo>
                  <a:lnTo>
                    <a:pt x="693" y="987"/>
                  </a:lnTo>
                  <a:lnTo>
                    <a:pt x="693" y="987"/>
                  </a:lnTo>
                  <a:lnTo>
                    <a:pt x="686" y="993"/>
                  </a:lnTo>
                  <a:lnTo>
                    <a:pt x="686" y="993"/>
                  </a:lnTo>
                  <a:lnTo>
                    <a:pt x="669" y="1004"/>
                  </a:lnTo>
                  <a:lnTo>
                    <a:pt x="660" y="1009"/>
                  </a:lnTo>
                  <a:lnTo>
                    <a:pt x="650" y="1012"/>
                  </a:lnTo>
                  <a:lnTo>
                    <a:pt x="650" y="1012"/>
                  </a:lnTo>
                  <a:close/>
                  <a:moveTo>
                    <a:pt x="693" y="1000"/>
                  </a:moveTo>
                  <a:lnTo>
                    <a:pt x="693" y="1000"/>
                  </a:lnTo>
                  <a:lnTo>
                    <a:pt x="709" y="987"/>
                  </a:lnTo>
                  <a:lnTo>
                    <a:pt x="709" y="987"/>
                  </a:lnTo>
                  <a:lnTo>
                    <a:pt x="727" y="986"/>
                  </a:lnTo>
                  <a:lnTo>
                    <a:pt x="727" y="986"/>
                  </a:lnTo>
                  <a:lnTo>
                    <a:pt x="708" y="996"/>
                  </a:lnTo>
                  <a:lnTo>
                    <a:pt x="687" y="1005"/>
                  </a:lnTo>
                  <a:lnTo>
                    <a:pt x="687" y="1005"/>
                  </a:lnTo>
                  <a:lnTo>
                    <a:pt x="693" y="1000"/>
                  </a:lnTo>
                  <a:lnTo>
                    <a:pt x="693" y="1000"/>
                  </a:lnTo>
                  <a:close/>
                  <a:moveTo>
                    <a:pt x="701" y="1013"/>
                  </a:moveTo>
                  <a:lnTo>
                    <a:pt x="701" y="1013"/>
                  </a:lnTo>
                  <a:lnTo>
                    <a:pt x="690" y="1015"/>
                  </a:lnTo>
                  <a:lnTo>
                    <a:pt x="690" y="1015"/>
                  </a:lnTo>
                  <a:lnTo>
                    <a:pt x="703" y="1010"/>
                  </a:lnTo>
                  <a:lnTo>
                    <a:pt x="703" y="1010"/>
                  </a:lnTo>
                  <a:lnTo>
                    <a:pt x="701" y="1013"/>
                  </a:lnTo>
                  <a:lnTo>
                    <a:pt x="701" y="1013"/>
                  </a:lnTo>
                  <a:close/>
                  <a:moveTo>
                    <a:pt x="737" y="992"/>
                  </a:moveTo>
                  <a:lnTo>
                    <a:pt x="737" y="992"/>
                  </a:lnTo>
                  <a:lnTo>
                    <a:pt x="746" y="986"/>
                  </a:lnTo>
                  <a:lnTo>
                    <a:pt x="746" y="986"/>
                  </a:lnTo>
                  <a:lnTo>
                    <a:pt x="767" y="984"/>
                  </a:lnTo>
                  <a:lnTo>
                    <a:pt x="767" y="984"/>
                  </a:lnTo>
                  <a:lnTo>
                    <a:pt x="764" y="987"/>
                  </a:lnTo>
                  <a:lnTo>
                    <a:pt x="764" y="987"/>
                  </a:lnTo>
                  <a:lnTo>
                    <a:pt x="751" y="994"/>
                  </a:lnTo>
                  <a:lnTo>
                    <a:pt x="739" y="1000"/>
                  </a:lnTo>
                  <a:lnTo>
                    <a:pt x="727" y="1005"/>
                  </a:lnTo>
                  <a:lnTo>
                    <a:pt x="715" y="1010"/>
                  </a:lnTo>
                  <a:lnTo>
                    <a:pt x="715" y="1010"/>
                  </a:lnTo>
                  <a:lnTo>
                    <a:pt x="726" y="1000"/>
                  </a:lnTo>
                  <a:lnTo>
                    <a:pt x="737" y="992"/>
                  </a:lnTo>
                  <a:lnTo>
                    <a:pt x="737" y="992"/>
                  </a:lnTo>
                  <a:close/>
                  <a:moveTo>
                    <a:pt x="752" y="1009"/>
                  </a:moveTo>
                  <a:lnTo>
                    <a:pt x="752" y="1009"/>
                  </a:lnTo>
                  <a:lnTo>
                    <a:pt x="761" y="1001"/>
                  </a:lnTo>
                  <a:lnTo>
                    <a:pt x="769" y="994"/>
                  </a:lnTo>
                  <a:lnTo>
                    <a:pt x="769" y="994"/>
                  </a:lnTo>
                  <a:lnTo>
                    <a:pt x="785" y="983"/>
                  </a:lnTo>
                  <a:lnTo>
                    <a:pt x="785" y="983"/>
                  </a:lnTo>
                  <a:lnTo>
                    <a:pt x="795" y="983"/>
                  </a:lnTo>
                  <a:lnTo>
                    <a:pt x="795" y="983"/>
                  </a:lnTo>
                  <a:lnTo>
                    <a:pt x="786" y="990"/>
                  </a:lnTo>
                  <a:lnTo>
                    <a:pt x="778" y="999"/>
                  </a:lnTo>
                  <a:lnTo>
                    <a:pt x="778" y="999"/>
                  </a:lnTo>
                  <a:lnTo>
                    <a:pt x="766" y="1005"/>
                  </a:lnTo>
                  <a:lnTo>
                    <a:pt x="752" y="1009"/>
                  </a:lnTo>
                  <a:lnTo>
                    <a:pt x="752" y="1009"/>
                  </a:lnTo>
                  <a:close/>
                  <a:moveTo>
                    <a:pt x="793" y="1012"/>
                  </a:moveTo>
                  <a:lnTo>
                    <a:pt x="793" y="1012"/>
                  </a:lnTo>
                  <a:lnTo>
                    <a:pt x="784" y="1012"/>
                  </a:lnTo>
                  <a:lnTo>
                    <a:pt x="784" y="1012"/>
                  </a:lnTo>
                  <a:lnTo>
                    <a:pt x="798" y="1006"/>
                  </a:lnTo>
                  <a:lnTo>
                    <a:pt x="798" y="1006"/>
                  </a:lnTo>
                  <a:lnTo>
                    <a:pt x="793" y="1012"/>
                  </a:lnTo>
                  <a:lnTo>
                    <a:pt x="793" y="1012"/>
                  </a:lnTo>
                  <a:close/>
                  <a:moveTo>
                    <a:pt x="807" y="1011"/>
                  </a:moveTo>
                  <a:lnTo>
                    <a:pt x="807" y="1011"/>
                  </a:lnTo>
                  <a:lnTo>
                    <a:pt x="813" y="1005"/>
                  </a:lnTo>
                  <a:lnTo>
                    <a:pt x="819" y="999"/>
                  </a:lnTo>
                  <a:lnTo>
                    <a:pt x="833" y="988"/>
                  </a:lnTo>
                  <a:lnTo>
                    <a:pt x="833" y="988"/>
                  </a:lnTo>
                  <a:lnTo>
                    <a:pt x="837" y="984"/>
                  </a:lnTo>
                  <a:lnTo>
                    <a:pt x="837" y="984"/>
                  </a:lnTo>
                  <a:lnTo>
                    <a:pt x="857" y="987"/>
                  </a:lnTo>
                  <a:lnTo>
                    <a:pt x="857" y="987"/>
                  </a:lnTo>
                  <a:lnTo>
                    <a:pt x="841" y="996"/>
                  </a:lnTo>
                  <a:lnTo>
                    <a:pt x="841" y="996"/>
                  </a:lnTo>
                  <a:lnTo>
                    <a:pt x="825" y="1005"/>
                  </a:lnTo>
                  <a:lnTo>
                    <a:pt x="816" y="1009"/>
                  </a:lnTo>
                  <a:lnTo>
                    <a:pt x="807" y="1011"/>
                  </a:lnTo>
                  <a:lnTo>
                    <a:pt x="807" y="1011"/>
                  </a:lnTo>
                  <a:close/>
                  <a:moveTo>
                    <a:pt x="803" y="993"/>
                  </a:moveTo>
                  <a:lnTo>
                    <a:pt x="803" y="993"/>
                  </a:lnTo>
                  <a:lnTo>
                    <a:pt x="813" y="983"/>
                  </a:lnTo>
                  <a:lnTo>
                    <a:pt x="813" y="983"/>
                  </a:lnTo>
                  <a:lnTo>
                    <a:pt x="819" y="984"/>
                  </a:lnTo>
                  <a:lnTo>
                    <a:pt x="819" y="984"/>
                  </a:lnTo>
                  <a:lnTo>
                    <a:pt x="803" y="993"/>
                  </a:lnTo>
                  <a:lnTo>
                    <a:pt x="803" y="993"/>
                  </a:lnTo>
                  <a:close/>
                  <a:moveTo>
                    <a:pt x="846" y="1005"/>
                  </a:moveTo>
                  <a:lnTo>
                    <a:pt x="846" y="1005"/>
                  </a:lnTo>
                  <a:lnTo>
                    <a:pt x="861" y="998"/>
                  </a:lnTo>
                  <a:lnTo>
                    <a:pt x="868" y="993"/>
                  </a:lnTo>
                  <a:lnTo>
                    <a:pt x="873" y="987"/>
                  </a:lnTo>
                  <a:lnTo>
                    <a:pt x="873" y="987"/>
                  </a:lnTo>
                  <a:lnTo>
                    <a:pt x="886" y="988"/>
                  </a:lnTo>
                  <a:lnTo>
                    <a:pt x="886" y="988"/>
                  </a:lnTo>
                  <a:lnTo>
                    <a:pt x="885" y="988"/>
                  </a:lnTo>
                  <a:lnTo>
                    <a:pt x="885" y="988"/>
                  </a:lnTo>
                  <a:lnTo>
                    <a:pt x="875" y="995"/>
                  </a:lnTo>
                  <a:lnTo>
                    <a:pt x="863" y="1001"/>
                  </a:lnTo>
                  <a:lnTo>
                    <a:pt x="851" y="1007"/>
                  </a:lnTo>
                  <a:lnTo>
                    <a:pt x="839" y="1011"/>
                  </a:lnTo>
                  <a:lnTo>
                    <a:pt x="839" y="1011"/>
                  </a:lnTo>
                  <a:lnTo>
                    <a:pt x="846" y="1005"/>
                  </a:lnTo>
                  <a:lnTo>
                    <a:pt x="846" y="1005"/>
                  </a:lnTo>
                  <a:close/>
                  <a:moveTo>
                    <a:pt x="862" y="1017"/>
                  </a:moveTo>
                  <a:lnTo>
                    <a:pt x="862" y="1017"/>
                  </a:lnTo>
                  <a:lnTo>
                    <a:pt x="853" y="1017"/>
                  </a:lnTo>
                  <a:lnTo>
                    <a:pt x="853" y="1017"/>
                  </a:lnTo>
                  <a:lnTo>
                    <a:pt x="863" y="1012"/>
                  </a:lnTo>
                  <a:lnTo>
                    <a:pt x="863" y="1012"/>
                  </a:lnTo>
                  <a:lnTo>
                    <a:pt x="862" y="1017"/>
                  </a:lnTo>
                  <a:lnTo>
                    <a:pt x="862" y="1017"/>
                  </a:lnTo>
                  <a:close/>
                  <a:moveTo>
                    <a:pt x="874" y="1013"/>
                  </a:moveTo>
                  <a:lnTo>
                    <a:pt x="874" y="1013"/>
                  </a:lnTo>
                  <a:lnTo>
                    <a:pt x="878" y="1010"/>
                  </a:lnTo>
                  <a:lnTo>
                    <a:pt x="881" y="1005"/>
                  </a:lnTo>
                  <a:lnTo>
                    <a:pt x="891" y="996"/>
                  </a:lnTo>
                  <a:lnTo>
                    <a:pt x="891" y="996"/>
                  </a:lnTo>
                  <a:lnTo>
                    <a:pt x="896" y="993"/>
                  </a:lnTo>
                  <a:lnTo>
                    <a:pt x="900" y="989"/>
                  </a:lnTo>
                  <a:lnTo>
                    <a:pt x="900" y="989"/>
                  </a:lnTo>
                  <a:lnTo>
                    <a:pt x="917" y="990"/>
                  </a:lnTo>
                  <a:lnTo>
                    <a:pt x="917" y="990"/>
                  </a:lnTo>
                  <a:lnTo>
                    <a:pt x="896" y="1002"/>
                  </a:lnTo>
                  <a:lnTo>
                    <a:pt x="874" y="1013"/>
                  </a:lnTo>
                  <a:lnTo>
                    <a:pt x="874" y="1013"/>
                  </a:lnTo>
                  <a:close/>
                  <a:moveTo>
                    <a:pt x="912" y="1007"/>
                  </a:moveTo>
                  <a:lnTo>
                    <a:pt x="912" y="1007"/>
                  </a:lnTo>
                  <a:lnTo>
                    <a:pt x="922" y="1000"/>
                  </a:lnTo>
                  <a:lnTo>
                    <a:pt x="927" y="996"/>
                  </a:lnTo>
                  <a:lnTo>
                    <a:pt x="928" y="994"/>
                  </a:lnTo>
                  <a:lnTo>
                    <a:pt x="928" y="992"/>
                  </a:lnTo>
                  <a:lnTo>
                    <a:pt x="928" y="992"/>
                  </a:lnTo>
                  <a:lnTo>
                    <a:pt x="944" y="993"/>
                  </a:lnTo>
                  <a:lnTo>
                    <a:pt x="944" y="993"/>
                  </a:lnTo>
                  <a:lnTo>
                    <a:pt x="903" y="1013"/>
                  </a:lnTo>
                  <a:lnTo>
                    <a:pt x="903" y="1013"/>
                  </a:lnTo>
                  <a:lnTo>
                    <a:pt x="912" y="1007"/>
                  </a:lnTo>
                  <a:lnTo>
                    <a:pt x="912" y="1007"/>
                  </a:lnTo>
                  <a:close/>
                  <a:moveTo>
                    <a:pt x="963" y="994"/>
                  </a:moveTo>
                  <a:lnTo>
                    <a:pt x="963" y="994"/>
                  </a:lnTo>
                  <a:lnTo>
                    <a:pt x="971" y="995"/>
                  </a:lnTo>
                  <a:lnTo>
                    <a:pt x="971" y="995"/>
                  </a:lnTo>
                  <a:lnTo>
                    <a:pt x="967" y="999"/>
                  </a:lnTo>
                  <a:lnTo>
                    <a:pt x="967" y="999"/>
                  </a:lnTo>
                  <a:lnTo>
                    <a:pt x="950" y="1006"/>
                  </a:lnTo>
                  <a:lnTo>
                    <a:pt x="933" y="1012"/>
                  </a:lnTo>
                  <a:lnTo>
                    <a:pt x="933" y="1012"/>
                  </a:lnTo>
                  <a:lnTo>
                    <a:pt x="940" y="1007"/>
                  </a:lnTo>
                  <a:lnTo>
                    <a:pt x="947" y="1004"/>
                  </a:lnTo>
                  <a:lnTo>
                    <a:pt x="956" y="999"/>
                  </a:lnTo>
                  <a:lnTo>
                    <a:pt x="963" y="994"/>
                  </a:lnTo>
                  <a:lnTo>
                    <a:pt x="963" y="994"/>
                  </a:lnTo>
                  <a:close/>
                  <a:moveTo>
                    <a:pt x="908" y="1022"/>
                  </a:moveTo>
                  <a:lnTo>
                    <a:pt x="908" y="1022"/>
                  </a:lnTo>
                  <a:lnTo>
                    <a:pt x="911" y="1019"/>
                  </a:lnTo>
                  <a:lnTo>
                    <a:pt x="911" y="1019"/>
                  </a:lnTo>
                  <a:lnTo>
                    <a:pt x="912" y="1022"/>
                  </a:lnTo>
                  <a:lnTo>
                    <a:pt x="912" y="1022"/>
                  </a:lnTo>
                  <a:lnTo>
                    <a:pt x="908" y="1022"/>
                  </a:lnTo>
                  <a:lnTo>
                    <a:pt x="908" y="1022"/>
                  </a:lnTo>
                  <a:close/>
                  <a:moveTo>
                    <a:pt x="939" y="1025"/>
                  </a:moveTo>
                  <a:lnTo>
                    <a:pt x="939" y="1025"/>
                  </a:lnTo>
                  <a:lnTo>
                    <a:pt x="926" y="1024"/>
                  </a:lnTo>
                  <a:lnTo>
                    <a:pt x="926" y="1024"/>
                  </a:lnTo>
                  <a:lnTo>
                    <a:pt x="935" y="1022"/>
                  </a:lnTo>
                  <a:lnTo>
                    <a:pt x="945" y="1018"/>
                  </a:lnTo>
                  <a:lnTo>
                    <a:pt x="945" y="1018"/>
                  </a:lnTo>
                  <a:lnTo>
                    <a:pt x="939" y="1025"/>
                  </a:lnTo>
                  <a:lnTo>
                    <a:pt x="939" y="1025"/>
                  </a:lnTo>
                  <a:close/>
                  <a:moveTo>
                    <a:pt x="967" y="1028"/>
                  </a:moveTo>
                  <a:lnTo>
                    <a:pt x="967" y="1028"/>
                  </a:lnTo>
                  <a:lnTo>
                    <a:pt x="963" y="1028"/>
                  </a:lnTo>
                  <a:lnTo>
                    <a:pt x="963" y="1028"/>
                  </a:lnTo>
                  <a:lnTo>
                    <a:pt x="969" y="1025"/>
                  </a:lnTo>
                  <a:lnTo>
                    <a:pt x="969" y="1025"/>
                  </a:lnTo>
                  <a:lnTo>
                    <a:pt x="967" y="1028"/>
                  </a:lnTo>
                  <a:lnTo>
                    <a:pt x="967" y="1028"/>
                  </a:lnTo>
                  <a:close/>
                  <a:moveTo>
                    <a:pt x="958" y="1019"/>
                  </a:moveTo>
                  <a:lnTo>
                    <a:pt x="958" y="1019"/>
                  </a:lnTo>
                  <a:lnTo>
                    <a:pt x="973" y="1006"/>
                  </a:lnTo>
                  <a:lnTo>
                    <a:pt x="973" y="1006"/>
                  </a:lnTo>
                  <a:lnTo>
                    <a:pt x="980" y="1002"/>
                  </a:lnTo>
                  <a:lnTo>
                    <a:pt x="986" y="996"/>
                  </a:lnTo>
                  <a:lnTo>
                    <a:pt x="986" y="996"/>
                  </a:lnTo>
                  <a:lnTo>
                    <a:pt x="999" y="998"/>
                  </a:lnTo>
                  <a:lnTo>
                    <a:pt x="999" y="998"/>
                  </a:lnTo>
                  <a:lnTo>
                    <a:pt x="979" y="1010"/>
                  </a:lnTo>
                  <a:lnTo>
                    <a:pt x="958" y="1019"/>
                  </a:lnTo>
                  <a:lnTo>
                    <a:pt x="958" y="1019"/>
                  </a:lnTo>
                  <a:close/>
                  <a:moveTo>
                    <a:pt x="988" y="1030"/>
                  </a:moveTo>
                  <a:lnTo>
                    <a:pt x="988" y="1030"/>
                  </a:lnTo>
                  <a:lnTo>
                    <a:pt x="985" y="1030"/>
                  </a:lnTo>
                  <a:lnTo>
                    <a:pt x="985" y="1030"/>
                  </a:lnTo>
                  <a:lnTo>
                    <a:pt x="991" y="1028"/>
                  </a:lnTo>
                  <a:lnTo>
                    <a:pt x="991" y="1028"/>
                  </a:lnTo>
                  <a:lnTo>
                    <a:pt x="988" y="1030"/>
                  </a:lnTo>
                  <a:lnTo>
                    <a:pt x="988" y="1030"/>
                  </a:lnTo>
                  <a:close/>
                  <a:moveTo>
                    <a:pt x="991" y="1017"/>
                  </a:moveTo>
                  <a:lnTo>
                    <a:pt x="991" y="1017"/>
                  </a:lnTo>
                  <a:lnTo>
                    <a:pt x="999" y="1011"/>
                  </a:lnTo>
                  <a:lnTo>
                    <a:pt x="1008" y="1005"/>
                  </a:lnTo>
                  <a:lnTo>
                    <a:pt x="1008" y="1005"/>
                  </a:lnTo>
                  <a:lnTo>
                    <a:pt x="1012" y="1001"/>
                  </a:lnTo>
                  <a:lnTo>
                    <a:pt x="1012" y="1001"/>
                  </a:lnTo>
                  <a:lnTo>
                    <a:pt x="1015" y="1000"/>
                  </a:lnTo>
                  <a:lnTo>
                    <a:pt x="1015" y="1000"/>
                  </a:lnTo>
                  <a:lnTo>
                    <a:pt x="1022" y="1000"/>
                  </a:lnTo>
                  <a:lnTo>
                    <a:pt x="1022" y="1000"/>
                  </a:lnTo>
                  <a:lnTo>
                    <a:pt x="1014" y="1006"/>
                  </a:lnTo>
                  <a:lnTo>
                    <a:pt x="1014" y="1006"/>
                  </a:lnTo>
                  <a:lnTo>
                    <a:pt x="1003" y="1012"/>
                  </a:lnTo>
                  <a:lnTo>
                    <a:pt x="991" y="1017"/>
                  </a:lnTo>
                  <a:lnTo>
                    <a:pt x="991" y="1017"/>
                  </a:lnTo>
                  <a:close/>
                  <a:moveTo>
                    <a:pt x="1020" y="1015"/>
                  </a:moveTo>
                  <a:lnTo>
                    <a:pt x="1020" y="1015"/>
                  </a:lnTo>
                  <a:lnTo>
                    <a:pt x="1028" y="1009"/>
                  </a:lnTo>
                  <a:lnTo>
                    <a:pt x="1038" y="1002"/>
                  </a:lnTo>
                  <a:lnTo>
                    <a:pt x="1038" y="1002"/>
                  </a:lnTo>
                  <a:lnTo>
                    <a:pt x="1050" y="1004"/>
                  </a:lnTo>
                  <a:lnTo>
                    <a:pt x="1050" y="1004"/>
                  </a:lnTo>
                  <a:lnTo>
                    <a:pt x="1028" y="1015"/>
                  </a:lnTo>
                  <a:lnTo>
                    <a:pt x="1008" y="1024"/>
                  </a:lnTo>
                  <a:lnTo>
                    <a:pt x="1008" y="1024"/>
                  </a:lnTo>
                  <a:lnTo>
                    <a:pt x="1020" y="1015"/>
                  </a:lnTo>
                  <a:lnTo>
                    <a:pt x="1020" y="1015"/>
                  </a:lnTo>
                  <a:close/>
                  <a:moveTo>
                    <a:pt x="1016" y="1034"/>
                  </a:moveTo>
                  <a:lnTo>
                    <a:pt x="1016" y="1034"/>
                  </a:lnTo>
                  <a:lnTo>
                    <a:pt x="1012" y="1033"/>
                  </a:lnTo>
                  <a:lnTo>
                    <a:pt x="1012" y="1033"/>
                  </a:lnTo>
                  <a:lnTo>
                    <a:pt x="1018" y="1030"/>
                  </a:lnTo>
                  <a:lnTo>
                    <a:pt x="1018" y="1030"/>
                  </a:lnTo>
                  <a:lnTo>
                    <a:pt x="1016" y="1034"/>
                  </a:lnTo>
                  <a:lnTo>
                    <a:pt x="1016" y="1034"/>
                  </a:lnTo>
                  <a:close/>
                  <a:moveTo>
                    <a:pt x="1065" y="1007"/>
                  </a:moveTo>
                  <a:lnTo>
                    <a:pt x="1065" y="1007"/>
                  </a:lnTo>
                  <a:lnTo>
                    <a:pt x="1067" y="1006"/>
                  </a:lnTo>
                  <a:lnTo>
                    <a:pt x="1067" y="1006"/>
                  </a:lnTo>
                  <a:lnTo>
                    <a:pt x="1080" y="1007"/>
                  </a:lnTo>
                  <a:lnTo>
                    <a:pt x="1080" y="1007"/>
                  </a:lnTo>
                  <a:lnTo>
                    <a:pt x="1057" y="1019"/>
                  </a:lnTo>
                  <a:lnTo>
                    <a:pt x="1045" y="1025"/>
                  </a:lnTo>
                  <a:lnTo>
                    <a:pt x="1032" y="1030"/>
                  </a:lnTo>
                  <a:lnTo>
                    <a:pt x="1032" y="1030"/>
                  </a:lnTo>
                  <a:lnTo>
                    <a:pt x="1040" y="1024"/>
                  </a:lnTo>
                  <a:lnTo>
                    <a:pt x="1047" y="1018"/>
                  </a:lnTo>
                  <a:lnTo>
                    <a:pt x="1065" y="1007"/>
                  </a:lnTo>
                  <a:lnTo>
                    <a:pt x="1065" y="1007"/>
                  </a:lnTo>
                  <a:close/>
                  <a:moveTo>
                    <a:pt x="1086" y="1009"/>
                  </a:moveTo>
                  <a:lnTo>
                    <a:pt x="1086" y="1009"/>
                  </a:lnTo>
                  <a:lnTo>
                    <a:pt x="1086" y="1009"/>
                  </a:lnTo>
                  <a:lnTo>
                    <a:pt x="1086" y="1009"/>
                  </a:lnTo>
                  <a:lnTo>
                    <a:pt x="1112" y="1012"/>
                  </a:lnTo>
                  <a:lnTo>
                    <a:pt x="1112" y="1012"/>
                  </a:lnTo>
                  <a:lnTo>
                    <a:pt x="1071" y="1028"/>
                  </a:lnTo>
                  <a:lnTo>
                    <a:pt x="1071" y="1028"/>
                  </a:lnTo>
                  <a:lnTo>
                    <a:pt x="1075" y="1024"/>
                  </a:lnTo>
                  <a:lnTo>
                    <a:pt x="1082" y="1019"/>
                  </a:lnTo>
                  <a:lnTo>
                    <a:pt x="1085" y="1017"/>
                  </a:lnTo>
                  <a:lnTo>
                    <a:pt x="1087" y="1015"/>
                  </a:lnTo>
                  <a:lnTo>
                    <a:pt x="1087" y="1011"/>
                  </a:lnTo>
                  <a:lnTo>
                    <a:pt x="1086" y="1009"/>
                  </a:lnTo>
                  <a:lnTo>
                    <a:pt x="1086" y="1009"/>
                  </a:lnTo>
                  <a:close/>
                  <a:moveTo>
                    <a:pt x="1046" y="1036"/>
                  </a:moveTo>
                  <a:lnTo>
                    <a:pt x="1046" y="1036"/>
                  </a:lnTo>
                  <a:lnTo>
                    <a:pt x="1044" y="1036"/>
                  </a:lnTo>
                  <a:lnTo>
                    <a:pt x="1044" y="1036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6" y="1036"/>
                  </a:lnTo>
                  <a:lnTo>
                    <a:pt x="1046" y="1036"/>
                  </a:lnTo>
                  <a:close/>
                  <a:moveTo>
                    <a:pt x="1082" y="1040"/>
                  </a:moveTo>
                  <a:lnTo>
                    <a:pt x="1082" y="1040"/>
                  </a:lnTo>
                  <a:lnTo>
                    <a:pt x="1068" y="1039"/>
                  </a:lnTo>
                  <a:lnTo>
                    <a:pt x="1068" y="1039"/>
                  </a:lnTo>
                  <a:lnTo>
                    <a:pt x="1070" y="1039"/>
                  </a:lnTo>
                  <a:lnTo>
                    <a:pt x="1070" y="1039"/>
                  </a:lnTo>
                  <a:lnTo>
                    <a:pt x="1095" y="1028"/>
                  </a:lnTo>
                  <a:lnTo>
                    <a:pt x="1095" y="1028"/>
                  </a:lnTo>
                  <a:lnTo>
                    <a:pt x="1088" y="1034"/>
                  </a:lnTo>
                  <a:lnTo>
                    <a:pt x="1085" y="1037"/>
                  </a:lnTo>
                  <a:lnTo>
                    <a:pt x="1082" y="1040"/>
                  </a:lnTo>
                  <a:lnTo>
                    <a:pt x="1082" y="1040"/>
                  </a:lnTo>
                  <a:close/>
                  <a:moveTo>
                    <a:pt x="1111" y="1043"/>
                  </a:moveTo>
                  <a:lnTo>
                    <a:pt x="1111" y="1043"/>
                  </a:lnTo>
                  <a:lnTo>
                    <a:pt x="1099" y="1042"/>
                  </a:lnTo>
                  <a:lnTo>
                    <a:pt x="1099" y="1042"/>
                  </a:lnTo>
                  <a:lnTo>
                    <a:pt x="1127" y="1029"/>
                  </a:lnTo>
                  <a:lnTo>
                    <a:pt x="1127" y="1029"/>
                  </a:lnTo>
                  <a:lnTo>
                    <a:pt x="1111" y="1043"/>
                  </a:lnTo>
                  <a:lnTo>
                    <a:pt x="1111" y="1043"/>
                  </a:lnTo>
                  <a:close/>
                  <a:moveTo>
                    <a:pt x="1124" y="1013"/>
                  </a:moveTo>
                  <a:lnTo>
                    <a:pt x="1124" y="1013"/>
                  </a:lnTo>
                  <a:lnTo>
                    <a:pt x="1138" y="1016"/>
                  </a:lnTo>
                  <a:lnTo>
                    <a:pt x="1138" y="1016"/>
                  </a:lnTo>
                  <a:lnTo>
                    <a:pt x="1126" y="1019"/>
                  </a:lnTo>
                  <a:lnTo>
                    <a:pt x="1115" y="1025"/>
                  </a:lnTo>
                  <a:lnTo>
                    <a:pt x="1115" y="1025"/>
                  </a:lnTo>
                  <a:lnTo>
                    <a:pt x="1123" y="1018"/>
                  </a:lnTo>
                  <a:lnTo>
                    <a:pt x="1123" y="1018"/>
                  </a:lnTo>
                  <a:lnTo>
                    <a:pt x="1124" y="1016"/>
                  </a:lnTo>
                  <a:lnTo>
                    <a:pt x="1124" y="1013"/>
                  </a:lnTo>
                  <a:lnTo>
                    <a:pt x="1124" y="1013"/>
                  </a:lnTo>
                  <a:close/>
                  <a:moveTo>
                    <a:pt x="1156" y="1046"/>
                  </a:moveTo>
                  <a:lnTo>
                    <a:pt x="1156" y="1046"/>
                  </a:lnTo>
                  <a:lnTo>
                    <a:pt x="1144" y="1046"/>
                  </a:lnTo>
                  <a:lnTo>
                    <a:pt x="1144" y="1046"/>
                  </a:lnTo>
                  <a:lnTo>
                    <a:pt x="1156" y="1040"/>
                  </a:lnTo>
                  <a:lnTo>
                    <a:pt x="1156" y="1040"/>
                  </a:lnTo>
                  <a:lnTo>
                    <a:pt x="1169" y="1035"/>
                  </a:lnTo>
                  <a:lnTo>
                    <a:pt x="1169" y="1035"/>
                  </a:lnTo>
                  <a:lnTo>
                    <a:pt x="1156" y="1046"/>
                  </a:lnTo>
                  <a:lnTo>
                    <a:pt x="1156" y="1046"/>
                  </a:lnTo>
                  <a:close/>
                  <a:moveTo>
                    <a:pt x="1128" y="1042"/>
                  </a:moveTo>
                  <a:lnTo>
                    <a:pt x="1128" y="1042"/>
                  </a:lnTo>
                  <a:lnTo>
                    <a:pt x="1140" y="1031"/>
                  </a:lnTo>
                  <a:lnTo>
                    <a:pt x="1150" y="1021"/>
                  </a:lnTo>
                  <a:lnTo>
                    <a:pt x="1150" y="1021"/>
                  </a:lnTo>
                  <a:lnTo>
                    <a:pt x="1151" y="1018"/>
                  </a:lnTo>
                  <a:lnTo>
                    <a:pt x="1151" y="1017"/>
                  </a:lnTo>
                  <a:lnTo>
                    <a:pt x="1151" y="1017"/>
                  </a:lnTo>
                  <a:lnTo>
                    <a:pt x="1182" y="1019"/>
                  </a:lnTo>
                  <a:lnTo>
                    <a:pt x="1182" y="1019"/>
                  </a:lnTo>
                  <a:lnTo>
                    <a:pt x="1169" y="1024"/>
                  </a:lnTo>
                  <a:lnTo>
                    <a:pt x="1154" y="1030"/>
                  </a:lnTo>
                  <a:lnTo>
                    <a:pt x="1141" y="1036"/>
                  </a:lnTo>
                  <a:lnTo>
                    <a:pt x="1128" y="1042"/>
                  </a:lnTo>
                  <a:lnTo>
                    <a:pt x="1128" y="1042"/>
                  </a:lnTo>
                  <a:close/>
                  <a:moveTo>
                    <a:pt x="1191" y="1022"/>
                  </a:moveTo>
                  <a:lnTo>
                    <a:pt x="1191" y="1022"/>
                  </a:lnTo>
                  <a:lnTo>
                    <a:pt x="1191" y="1021"/>
                  </a:lnTo>
                  <a:lnTo>
                    <a:pt x="1191" y="1021"/>
                  </a:lnTo>
                  <a:lnTo>
                    <a:pt x="1205" y="1021"/>
                  </a:lnTo>
                  <a:lnTo>
                    <a:pt x="1205" y="1021"/>
                  </a:lnTo>
                  <a:lnTo>
                    <a:pt x="1186" y="1033"/>
                  </a:lnTo>
                  <a:lnTo>
                    <a:pt x="1186" y="1033"/>
                  </a:lnTo>
                  <a:lnTo>
                    <a:pt x="1188" y="1030"/>
                  </a:lnTo>
                  <a:lnTo>
                    <a:pt x="1191" y="1028"/>
                  </a:lnTo>
                  <a:lnTo>
                    <a:pt x="1191" y="1024"/>
                  </a:lnTo>
                  <a:lnTo>
                    <a:pt x="1191" y="1022"/>
                  </a:lnTo>
                  <a:lnTo>
                    <a:pt x="1191" y="1022"/>
                  </a:lnTo>
                  <a:close/>
                  <a:moveTo>
                    <a:pt x="1188" y="1043"/>
                  </a:moveTo>
                  <a:lnTo>
                    <a:pt x="1188" y="1043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3" y="1042"/>
                  </a:lnTo>
                  <a:lnTo>
                    <a:pt x="1193" y="1042"/>
                  </a:lnTo>
                  <a:lnTo>
                    <a:pt x="1188" y="1043"/>
                  </a:lnTo>
                  <a:lnTo>
                    <a:pt x="1188" y="1043"/>
                  </a:lnTo>
                  <a:close/>
                  <a:moveTo>
                    <a:pt x="1205" y="1039"/>
                  </a:moveTo>
                  <a:lnTo>
                    <a:pt x="1205" y="1039"/>
                  </a:lnTo>
                  <a:lnTo>
                    <a:pt x="1223" y="1030"/>
                  </a:lnTo>
                  <a:lnTo>
                    <a:pt x="1233" y="1024"/>
                  </a:lnTo>
                  <a:lnTo>
                    <a:pt x="1236" y="1021"/>
                  </a:lnTo>
                  <a:lnTo>
                    <a:pt x="1237" y="1017"/>
                  </a:lnTo>
                  <a:lnTo>
                    <a:pt x="1237" y="1017"/>
                  </a:lnTo>
                  <a:lnTo>
                    <a:pt x="1248" y="1015"/>
                  </a:lnTo>
                  <a:lnTo>
                    <a:pt x="1259" y="1012"/>
                  </a:lnTo>
                  <a:lnTo>
                    <a:pt x="1259" y="1012"/>
                  </a:lnTo>
                  <a:lnTo>
                    <a:pt x="1245" y="1021"/>
                  </a:lnTo>
                  <a:lnTo>
                    <a:pt x="1231" y="1028"/>
                  </a:lnTo>
                  <a:lnTo>
                    <a:pt x="1218" y="1034"/>
                  </a:lnTo>
                  <a:lnTo>
                    <a:pt x="1205" y="1039"/>
                  </a:lnTo>
                  <a:lnTo>
                    <a:pt x="1205" y="1039"/>
                  </a:lnTo>
                  <a:close/>
                  <a:moveTo>
                    <a:pt x="1377" y="597"/>
                  </a:moveTo>
                  <a:lnTo>
                    <a:pt x="1377" y="597"/>
                  </a:lnTo>
                  <a:lnTo>
                    <a:pt x="1370" y="627"/>
                  </a:lnTo>
                  <a:lnTo>
                    <a:pt x="1364" y="656"/>
                  </a:lnTo>
                  <a:lnTo>
                    <a:pt x="1358" y="686"/>
                  </a:lnTo>
                  <a:lnTo>
                    <a:pt x="1353" y="716"/>
                  </a:lnTo>
                  <a:lnTo>
                    <a:pt x="1345" y="777"/>
                  </a:lnTo>
                  <a:lnTo>
                    <a:pt x="1339" y="839"/>
                  </a:lnTo>
                  <a:lnTo>
                    <a:pt x="1339" y="839"/>
                  </a:lnTo>
                  <a:lnTo>
                    <a:pt x="1336" y="866"/>
                  </a:lnTo>
                  <a:lnTo>
                    <a:pt x="1331" y="894"/>
                  </a:lnTo>
                  <a:lnTo>
                    <a:pt x="1328" y="907"/>
                  </a:lnTo>
                  <a:lnTo>
                    <a:pt x="1324" y="919"/>
                  </a:lnTo>
                  <a:lnTo>
                    <a:pt x="1321" y="933"/>
                  </a:lnTo>
                  <a:lnTo>
                    <a:pt x="1315" y="943"/>
                  </a:lnTo>
                  <a:lnTo>
                    <a:pt x="1309" y="956"/>
                  </a:lnTo>
                  <a:lnTo>
                    <a:pt x="1301" y="965"/>
                  </a:lnTo>
                  <a:lnTo>
                    <a:pt x="1293" y="975"/>
                  </a:lnTo>
                  <a:lnTo>
                    <a:pt x="1283" y="983"/>
                  </a:lnTo>
                  <a:lnTo>
                    <a:pt x="1272" y="990"/>
                  </a:lnTo>
                  <a:lnTo>
                    <a:pt x="1260" y="996"/>
                  </a:lnTo>
                  <a:lnTo>
                    <a:pt x="1247" y="1001"/>
                  </a:lnTo>
                  <a:lnTo>
                    <a:pt x="1231" y="1004"/>
                  </a:lnTo>
                  <a:lnTo>
                    <a:pt x="1231" y="1004"/>
                  </a:lnTo>
                  <a:lnTo>
                    <a:pt x="1229" y="1004"/>
                  </a:lnTo>
                  <a:lnTo>
                    <a:pt x="1227" y="1005"/>
                  </a:lnTo>
                  <a:lnTo>
                    <a:pt x="1227" y="1005"/>
                  </a:lnTo>
                  <a:lnTo>
                    <a:pt x="1201" y="1006"/>
                  </a:lnTo>
                  <a:lnTo>
                    <a:pt x="1175" y="1006"/>
                  </a:lnTo>
                  <a:lnTo>
                    <a:pt x="1150" y="1004"/>
                  </a:lnTo>
                  <a:lnTo>
                    <a:pt x="1123" y="1001"/>
                  </a:lnTo>
                  <a:lnTo>
                    <a:pt x="1071" y="993"/>
                  </a:lnTo>
                  <a:lnTo>
                    <a:pt x="1046" y="989"/>
                  </a:lnTo>
                  <a:lnTo>
                    <a:pt x="1021" y="986"/>
                  </a:lnTo>
                  <a:lnTo>
                    <a:pt x="1021" y="986"/>
                  </a:lnTo>
                  <a:lnTo>
                    <a:pt x="969" y="981"/>
                  </a:lnTo>
                  <a:lnTo>
                    <a:pt x="916" y="976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0" y="969"/>
                  </a:lnTo>
                  <a:lnTo>
                    <a:pt x="769" y="969"/>
                  </a:lnTo>
                  <a:lnTo>
                    <a:pt x="726" y="971"/>
                  </a:lnTo>
                  <a:lnTo>
                    <a:pt x="684" y="972"/>
                  </a:lnTo>
                  <a:lnTo>
                    <a:pt x="663" y="972"/>
                  </a:lnTo>
                  <a:lnTo>
                    <a:pt x="642" y="971"/>
                  </a:lnTo>
                  <a:lnTo>
                    <a:pt x="642" y="971"/>
                  </a:lnTo>
                  <a:lnTo>
                    <a:pt x="630" y="969"/>
                  </a:lnTo>
                  <a:lnTo>
                    <a:pt x="618" y="966"/>
                  </a:lnTo>
                  <a:lnTo>
                    <a:pt x="608" y="963"/>
                  </a:lnTo>
                  <a:lnTo>
                    <a:pt x="598" y="959"/>
                  </a:lnTo>
                  <a:lnTo>
                    <a:pt x="589" y="954"/>
                  </a:lnTo>
                  <a:lnTo>
                    <a:pt x="580" y="949"/>
                  </a:lnTo>
                  <a:lnTo>
                    <a:pt x="573" y="943"/>
                  </a:lnTo>
                  <a:lnTo>
                    <a:pt x="566" y="937"/>
                  </a:lnTo>
                  <a:lnTo>
                    <a:pt x="559" y="930"/>
                  </a:lnTo>
                  <a:lnTo>
                    <a:pt x="553" y="923"/>
                  </a:lnTo>
                  <a:lnTo>
                    <a:pt x="542" y="905"/>
                  </a:lnTo>
                  <a:lnTo>
                    <a:pt x="531" y="886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2" y="862"/>
                  </a:lnTo>
                  <a:lnTo>
                    <a:pt x="522" y="858"/>
                  </a:lnTo>
                  <a:lnTo>
                    <a:pt x="521" y="856"/>
                  </a:lnTo>
                  <a:lnTo>
                    <a:pt x="520" y="854"/>
                  </a:lnTo>
                  <a:lnTo>
                    <a:pt x="518" y="856"/>
                  </a:lnTo>
                  <a:lnTo>
                    <a:pt x="518" y="856"/>
                  </a:lnTo>
                  <a:lnTo>
                    <a:pt x="509" y="836"/>
                  </a:lnTo>
                  <a:lnTo>
                    <a:pt x="503" y="822"/>
                  </a:lnTo>
                  <a:lnTo>
                    <a:pt x="495" y="806"/>
                  </a:lnTo>
                  <a:lnTo>
                    <a:pt x="486" y="792"/>
                  </a:lnTo>
                  <a:lnTo>
                    <a:pt x="478" y="781"/>
                  </a:lnTo>
                  <a:lnTo>
                    <a:pt x="474" y="776"/>
                  </a:lnTo>
                  <a:lnTo>
                    <a:pt x="469" y="774"/>
                  </a:lnTo>
                  <a:lnTo>
                    <a:pt x="466" y="772"/>
                  </a:lnTo>
                  <a:lnTo>
                    <a:pt x="462" y="772"/>
                  </a:lnTo>
                  <a:lnTo>
                    <a:pt x="462" y="772"/>
                  </a:lnTo>
                  <a:lnTo>
                    <a:pt x="353" y="823"/>
                  </a:lnTo>
                  <a:lnTo>
                    <a:pt x="299" y="848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31" y="884"/>
                  </a:lnTo>
                  <a:lnTo>
                    <a:pt x="217" y="894"/>
                  </a:lnTo>
                  <a:lnTo>
                    <a:pt x="202" y="903"/>
                  </a:lnTo>
                  <a:lnTo>
                    <a:pt x="189" y="913"/>
                  </a:lnTo>
                  <a:lnTo>
                    <a:pt x="164" y="935"/>
                  </a:lnTo>
                  <a:lnTo>
                    <a:pt x="140" y="959"/>
                  </a:lnTo>
                  <a:lnTo>
                    <a:pt x="140" y="959"/>
                  </a:lnTo>
                  <a:lnTo>
                    <a:pt x="118" y="983"/>
                  </a:lnTo>
                  <a:lnTo>
                    <a:pt x="95" y="1006"/>
                  </a:lnTo>
                  <a:lnTo>
                    <a:pt x="83" y="1017"/>
                  </a:lnTo>
                  <a:lnTo>
                    <a:pt x="71" y="1028"/>
                  </a:lnTo>
                  <a:lnTo>
                    <a:pt x="58" y="1037"/>
                  </a:lnTo>
                  <a:lnTo>
                    <a:pt x="43" y="1045"/>
                  </a:lnTo>
                  <a:lnTo>
                    <a:pt x="43" y="1045"/>
                  </a:lnTo>
                  <a:lnTo>
                    <a:pt x="42" y="1037"/>
                  </a:lnTo>
                  <a:lnTo>
                    <a:pt x="42" y="1037"/>
                  </a:lnTo>
                  <a:lnTo>
                    <a:pt x="41" y="1029"/>
                  </a:lnTo>
                  <a:lnTo>
                    <a:pt x="41" y="1029"/>
                  </a:lnTo>
                  <a:lnTo>
                    <a:pt x="42" y="1015"/>
                  </a:lnTo>
                  <a:lnTo>
                    <a:pt x="46" y="1000"/>
                  </a:lnTo>
                  <a:lnTo>
                    <a:pt x="51" y="987"/>
                  </a:lnTo>
                  <a:lnTo>
                    <a:pt x="57" y="974"/>
                  </a:lnTo>
                  <a:lnTo>
                    <a:pt x="64" y="960"/>
                  </a:lnTo>
                  <a:lnTo>
                    <a:pt x="72" y="947"/>
                  </a:lnTo>
                  <a:lnTo>
                    <a:pt x="82" y="935"/>
                  </a:lnTo>
                  <a:lnTo>
                    <a:pt x="93" y="922"/>
                  </a:lnTo>
                  <a:lnTo>
                    <a:pt x="114" y="899"/>
                  </a:lnTo>
                  <a:lnTo>
                    <a:pt x="138" y="877"/>
                  </a:lnTo>
                  <a:lnTo>
                    <a:pt x="161" y="858"/>
                  </a:lnTo>
                  <a:lnTo>
                    <a:pt x="183" y="841"/>
                  </a:lnTo>
                  <a:lnTo>
                    <a:pt x="183" y="841"/>
                  </a:lnTo>
                  <a:lnTo>
                    <a:pt x="216" y="818"/>
                  </a:lnTo>
                  <a:lnTo>
                    <a:pt x="248" y="798"/>
                  </a:lnTo>
                  <a:lnTo>
                    <a:pt x="283" y="780"/>
                  </a:lnTo>
                  <a:lnTo>
                    <a:pt x="300" y="771"/>
                  </a:lnTo>
                  <a:lnTo>
                    <a:pt x="318" y="764"/>
                  </a:lnTo>
                  <a:lnTo>
                    <a:pt x="318" y="764"/>
                  </a:lnTo>
                  <a:lnTo>
                    <a:pt x="355" y="750"/>
                  </a:lnTo>
                  <a:lnTo>
                    <a:pt x="373" y="741"/>
                  </a:lnTo>
                  <a:lnTo>
                    <a:pt x="390" y="733"/>
                  </a:lnTo>
                  <a:lnTo>
                    <a:pt x="390" y="733"/>
                  </a:lnTo>
                  <a:lnTo>
                    <a:pt x="401" y="724"/>
                  </a:lnTo>
                  <a:lnTo>
                    <a:pt x="414" y="711"/>
                  </a:lnTo>
                  <a:lnTo>
                    <a:pt x="420" y="703"/>
                  </a:lnTo>
                  <a:lnTo>
                    <a:pt x="424" y="695"/>
                  </a:lnTo>
                  <a:lnTo>
                    <a:pt x="426" y="689"/>
                  </a:lnTo>
                  <a:lnTo>
                    <a:pt x="426" y="686"/>
                  </a:lnTo>
                  <a:lnTo>
                    <a:pt x="425" y="683"/>
                  </a:lnTo>
                  <a:lnTo>
                    <a:pt x="425" y="683"/>
                  </a:lnTo>
                  <a:lnTo>
                    <a:pt x="427" y="671"/>
                  </a:lnTo>
                  <a:lnTo>
                    <a:pt x="427" y="659"/>
                  </a:lnTo>
                  <a:lnTo>
                    <a:pt x="427" y="659"/>
                  </a:lnTo>
                  <a:lnTo>
                    <a:pt x="427" y="647"/>
                  </a:lnTo>
                  <a:lnTo>
                    <a:pt x="426" y="635"/>
                  </a:lnTo>
                  <a:lnTo>
                    <a:pt x="424" y="623"/>
                  </a:lnTo>
                  <a:lnTo>
                    <a:pt x="421" y="611"/>
                  </a:lnTo>
                  <a:lnTo>
                    <a:pt x="413" y="588"/>
                  </a:lnTo>
                  <a:lnTo>
                    <a:pt x="403" y="567"/>
                  </a:lnTo>
                  <a:lnTo>
                    <a:pt x="392" y="544"/>
                  </a:lnTo>
                  <a:lnTo>
                    <a:pt x="382" y="522"/>
                  </a:lnTo>
                  <a:lnTo>
                    <a:pt x="371" y="500"/>
                  </a:lnTo>
                  <a:lnTo>
                    <a:pt x="360" y="479"/>
                  </a:lnTo>
                  <a:lnTo>
                    <a:pt x="360" y="479"/>
                  </a:lnTo>
                  <a:lnTo>
                    <a:pt x="343" y="438"/>
                  </a:lnTo>
                  <a:lnTo>
                    <a:pt x="332" y="412"/>
                  </a:lnTo>
                  <a:lnTo>
                    <a:pt x="323" y="385"/>
                  </a:lnTo>
                  <a:lnTo>
                    <a:pt x="313" y="357"/>
                  </a:lnTo>
                  <a:lnTo>
                    <a:pt x="305" y="329"/>
                  </a:lnTo>
                  <a:lnTo>
                    <a:pt x="300" y="303"/>
                  </a:lnTo>
                  <a:lnTo>
                    <a:pt x="297" y="290"/>
                  </a:lnTo>
                  <a:lnTo>
                    <a:pt x="297" y="279"/>
                  </a:lnTo>
                  <a:lnTo>
                    <a:pt x="297" y="279"/>
                  </a:lnTo>
                  <a:lnTo>
                    <a:pt x="297" y="268"/>
                  </a:lnTo>
                  <a:lnTo>
                    <a:pt x="300" y="258"/>
                  </a:lnTo>
                  <a:lnTo>
                    <a:pt x="305" y="249"/>
                  </a:lnTo>
                  <a:lnTo>
                    <a:pt x="307" y="244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3" y="243"/>
                  </a:lnTo>
                  <a:lnTo>
                    <a:pt x="317" y="243"/>
                  </a:lnTo>
                  <a:lnTo>
                    <a:pt x="321" y="243"/>
                  </a:lnTo>
                  <a:lnTo>
                    <a:pt x="327" y="241"/>
                  </a:lnTo>
                  <a:lnTo>
                    <a:pt x="344" y="235"/>
                  </a:lnTo>
                  <a:lnTo>
                    <a:pt x="366" y="227"/>
                  </a:lnTo>
                  <a:lnTo>
                    <a:pt x="391" y="215"/>
                  </a:lnTo>
                  <a:lnTo>
                    <a:pt x="418" y="202"/>
                  </a:lnTo>
                  <a:lnTo>
                    <a:pt x="478" y="169"/>
                  </a:lnTo>
                  <a:lnTo>
                    <a:pt x="538" y="134"/>
                  </a:lnTo>
                  <a:lnTo>
                    <a:pt x="593" y="103"/>
                  </a:lnTo>
                  <a:lnTo>
                    <a:pt x="658" y="63"/>
                  </a:lnTo>
                  <a:lnTo>
                    <a:pt x="658" y="63"/>
                  </a:lnTo>
                  <a:lnTo>
                    <a:pt x="678" y="52"/>
                  </a:lnTo>
                  <a:lnTo>
                    <a:pt x="698" y="41"/>
                  </a:lnTo>
                  <a:lnTo>
                    <a:pt x="719" y="32"/>
                  </a:lnTo>
                  <a:lnTo>
                    <a:pt x="740" y="23"/>
                  </a:lnTo>
                  <a:lnTo>
                    <a:pt x="761" y="17"/>
                  </a:lnTo>
                  <a:lnTo>
                    <a:pt x="784" y="14"/>
                  </a:lnTo>
                  <a:lnTo>
                    <a:pt x="807" y="11"/>
                  </a:lnTo>
                  <a:lnTo>
                    <a:pt x="817" y="13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50" y="17"/>
                  </a:lnTo>
                  <a:lnTo>
                    <a:pt x="870" y="22"/>
                  </a:lnTo>
                  <a:lnTo>
                    <a:pt x="890" y="29"/>
                  </a:lnTo>
                  <a:lnTo>
                    <a:pt x="909" y="38"/>
                  </a:lnTo>
                  <a:lnTo>
                    <a:pt x="928" y="46"/>
                  </a:lnTo>
                  <a:lnTo>
                    <a:pt x="946" y="57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1023" y="102"/>
                  </a:lnTo>
                  <a:lnTo>
                    <a:pt x="1064" y="126"/>
                  </a:lnTo>
                  <a:lnTo>
                    <a:pt x="1147" y="171"/>
                  </a:lnTo>
                  <a:lnTo>
                    <a:pt x="1188" y="196"/>
                  </a:lnTo>
                  <a:lnTo>
                    <a:pt x="1229" y="221"/>
                  </a:lnTo>
                  <a:lnTo>
                    <a:pt x="1268" y="247"/>
                  </a:lnTo>
                  <a:lnTo>
                    <a:pt x="1305" y="276"/>
                  </a:lnTo>
                  <a:lnTo>
                    <a:pt x="1305" y="276"/>
                  </a:lnTo>
                  <a:lnTo>
                    <a:pt x="1322" y="290"/>
                  </a:lnTo>
                  <a:lnTo>
                    <a:pt x="1339" y="304"/>
                  </a:lnTo>
                  <a:lnTo>
                    <a:pt x="1355" y="318"/>
                  </a:lnTo>
                  <a:lnTo>
                    <a:pt x="1370" y="334"/>
                  </a:lnTo>
                  <a:lnTo>
                    <a:pt x="1383" y="352"/>
                  </a:lnTo>
                  <a:lnTo>
                    <a:pt x="1388" y="361"/>
                  </a:lnTo>
                  <a:lnTo>
                    <a:pt x="1393" y="370"/>
                  </a:lnTo>
                  <a:lnTo>
                    <a:pt x="1398" y="380"/>
                  </a:lnTo>
                  <a:lnTo>
                    <a:pt x="1401" y="391"/>
                  </a:lnTo>
                  <a:lnTo>
                    <a:pt x="1404" y="400"/>
                  </a:lnTo>
                  <a:lnTo>
                    <a:pt x="1406" y="411"/>
                  </a:lnTo>
                  <a:lnTo>
                    <a:pt x="1406" y="411"/>
                  </a:lnTo>
                  <a:lnTo>
                    <a:pt x="1407" y="435"/>
                  </a:lnTo>
                  <a:lnTo>
                    <a:pt x="1407" y="458"/>
                  </a:lnTo>
                  <a:lnTo>
                    <a:pt x="1405" y="482"/>
                  </a:lnTo>
                  <a:lnTo>
                    <a:pt x="1401" y="505"/>
                  </a:lnTo>
                  <a:lnTo>
                    <a:pt x="1395" y="528"/>
                  </a:lnTo>
                  <a:lnTo>
                    <a:pt x="1390" y="551"/>
                  </a:lnTo>
                  <a:lnTo>
                    <a:pt x="1377" y="597"/>
                  </a:lnTo>
                  <a:lnTo>
                    <a:pt x="1377" y="59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896CEF4-B0F8-4FF6-9436-0529656A1D6A}"/>
              </a:ext>
            </a:extLst>
          </p:cNvPr>
          <p:cNvGrpSpPr/>
          <p:nvPr/>
        </p:nvGrpSpPr>
        <p:grpSpPr>
          <a:xfrm>
            <a:off x="3417531" y="2330677"/>
            <a:ext cx="2244359" cy="1249827"/>
            <a:chOff x="742786" y="2589336"/>
            <a:chExt cx="3250908" cy="1946616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BC26DEF-31A3-4594-9AF2-4A672079BC82}"/>
                </a:ext>
              </a:extLst>
            </p:cNvPr>
            <p:cNvSpPr txBox="1"/>
            <p:nvPr/>
          </p:nvSpPr>
          <p:spPr>
            <a:xfrm>
              <a:off x="1965187" y="3250752"/>
              <a:ext cx="2028507" cy="479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392F2F"/>
                  </a:solidFill>
                  <a:cs typeface="+mn-ea"/>
                  <a:sym typeface="+mn-lt"/>
                </a:rPr>
                <a:t>赖志强</a:t>
              </a:r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AAF9547-E19F-4BA3-9108-0B75BB6D8D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786" y="2589336"/>
              <a:ext cx="2852970" cy="1946616"/>
            </a:xfrm>
            <a:custGeom>
              <a:avLst/>
              <a:gdLst>
                <a:gd name="T0" fmla="*/ 336 w 1420"/>
                <a:gd name="T1" fmla="*/ 215 h 1076"/>
                <a:gd name="T2" fmla="*/ 247 w 1420"/>
                <a:gd name="T3" fmla="*/ 269 h 1076"/>
                <a:gd name="T4" fmla="*/ 339 w 1420"/>
                <a:gd name="T5" fmla="*/ 658 h 1076"/>
                <a:gd name="T6" fmla="*/ 4 w 1420"/>
                <a:gd name="T7" fmla="*/ 999 h 1076"/>
                <a:gd name="T8" fmla="*/ 71 w 1420"/>
                <a:gd name="T9" fmla="*/ 1045 h 1076"/>
                <a:gd name="T10" fmla="*/ 430 w 1420"/>
                <a:gd name="T11" fmla="*/ 846 h 1076"/>
                <a:gd name="T12" fmla="*/ 621 w 1420"/>
                <a:gd name="T13" fmla="*/ 1030 h 1076"/>
                <a:gd name="T14" fmla="*/ 1168 w 1420"/>
                <a:gd name="T15" fmla="*/ 1058 h 1076"/>
                <a:gd name="T16" fmla="*/ 1418 w 1420"/>
                <a:gd name="T17" fmla="*/ 477 h 1076"/>
                <a:gd name="T18" fmla="*/ 285 w 1420"/>
                <a:gd name="T19" fmla="*/ 309 h 1076"/>
                <a:gd name="T20" fmla="*/ 235 w 1420"/>
                <a:gd name="T21" fmla="*/ 317 h 1076"/>
                <a:gd name="T22" fmla="*/ 255 w 1420"/>
                <a:gd name="T23" fmla="*/ 410 h 1076"/>
                <a:gd name="T24" fmla="*/ 262 w 1420"/>
                <a:gd name="T25" fmla="*/ 418 h 1076"/>
                <a:gd name="T26" fmla="*/ 272 w 1420"/>
                <a:gd name="T27" fmla="*/ 467 h 1076"/>
                <a:gd name="T28" fmla="*/ 333 w 1420"/>
                <a:gd name="T29" fmla="*/ 444 h 1076"/>
                <a:gd name="T30" fmla="*/ 289 w 1420"/>
                <a:gd name="T31" fmla="*/ 439 h 1076"/>
                <a:gd name="T32" fmla="*/ 331 w 1420"/>
                <a:gd name="T33" fmla="*/ 457 h 1076"/>
                <a:gd name="T34" fmla="*/ 355 w 1420"/>
                <a:gd name="T35" fmla="*/ 550 h 1076"/>
                <a:gd name="T36" fmla="*/ 329 w 1420"/>
                <a:gd name="T37" fmla="*/ 494 h 1076"/>
                <a:gd name="T38" fmla="*/ 320 w 1420"/>
                <a:gd name="T39" fmla="*/ 546 h 1076"/>
                <a:gd name="T40" fmla="*/ 350 w 1420"/>
                <a:gd name="T41" fmla="*/ 611 h 1076"/>
                <a:gd name="T42" fmla="*/ 350 w 1420"/>
                <a:gd name="T43" fmla="*/ 644 h 1076"/>
                <a:gd name="T44" fmla="*/ 379 w 1420"/>
                <a:gd name="T45" fmla="*/ 723 h 1076"/>
                <a:gd name="T46" fmla="*/ 411 w 1420"/>
                <a:gd name="T47" fmla="*/ 629 h 1076"/>
                <a:gd name="T48" fmla="*/ 365 w 1420"/>
                <a:gd name="T49" fmla="*/ 679 h 1076"/>
                <a:gd name="T50" fmla="*/ 373 w 1420"/>
                <a:gd name="T51" fmla="*/ 700 h 1076"/>
                <a:gd name="T52" fmla="*/ 368 w 1420"/>
                <a:gd name="T53" fmla="*/ 718 h 1076"/>
                <a:gd name="T54" fmla="*/ 193 w 1420"/>
                <a:gd name="T55" fmla="*/ 809 h 1076"/>
                <a:gd name="T56" fmla="*/ 252 w 1420"/>
                <a:gd name="T57" fmla="*/ 778 h 1076"/>
                <a:gd name="T58" fmla="*/ 193 w 1420"/>
                <a:gd name="T59" fmla="*/ 774 h 1076"/>
                <a:gd name="T60" fmla="*/ 71 w 1420"/>
                <a:gd name="T61" fmla="*/ 874 h 1076"/>
                <a:gd name="T62" fmla="*/ 13 w 1420"/>
                <a:gd name="T63" fmla="*/ 1006 h 1076"/>
                <a:gd name="T64" fmla="*/ 28 w 1420"/>
                <a:gd name="T65" fmla="*/ 983 h 1076"/>
                <a:gd name="T66" fmla="*/ 153 w 1420"/>
                <a:gd name="T67" fmla="*/ 845 h 1076"/>
                <a:gd name="T68" fmla="*/ 471 w 1420"/>
                <a:gd name="T69" fmla="*/ 813 h 1076"/>
                <a:gd name="T70" fmla="*/ 456 w 1420"/>
                <a:gd name="T71" fmla="*/ 811 h 1076"/>
                <a:gd name="T72" fmla="*/ 457 w 1420"/>
                <a:gd name="T73" fmla="*/ 872 h 1076"/>
                <a:gd name="T74" fmla="*/ 551 w 1420"/>
                <a:gd name="T75" fmla="*/ 992 h 1076"/>
                <a:gd name="T76" fmla="*/ 565 w 1420"/>
                <a:gd name="T77" fmla="*/ 958 h 1076"/>
                <a:gd name="T78" fmla="*/ 532 w 1420"/>
                <a:gd name="T79" fmla="*/ 919 h 1076"/>
                <a:gd name="T80" fmla="*/ 496 w 1420"/>
                <a:gd name="T81" fmla="*/ 877 h 1076"/>
                <a:gd name="T82" fmla="*/ 501 w 1420"/>
                <a:gd name="T83" fmla="*/ 960 h 1076"/>
                <a:gd name="T84" fmla="*/ 542 w 1420"/>
                <a:gd name="T85" fmla="*/ 1007 h 1076"/>
                <a:gd name="T86" fmla="*/ 584 w 1420"/>
                <a:gd name="T87" fmla="*/ 1007 h 1076"/>
                <a:gd name="T88" fmla="*/ 634 w 1420"/>
                <a:gd name="T89" fmla="*/ 1007 h 1076"/>
                <a:gd name="T90" fmla="*/ 709 w 1420"/>
                <a:gd name="T91" fmla="*/ 987 h 1076"/>
                <a:gd name="T92" fmla="*/ 752 w 1420"/>
                <a:gd name="T93" fmla="*/ 1009 h 1076"/>
                <a:gd name="T94" fmla="*/ 825 w 1420"/>
                <a:gd name="T95" fmla="*/ 1005 h 1076"/>
                <a:gd name="T96" fmla="*/ 863 w 1420"/>
                <a:gd name="T97" fmla="*/ 1012 h 1076"/>
                <a:gd name="T98" fmla="*/ 967 w 1420"/>
                <a:gd name="T99" fmla="*/ 999 h 1076"/>
                <a:gd name="T100" fmla="*/ 967 w 1420"/>
                <a:gd name="T101" fmla="*/ 1028 h 1076"/>
                <a:gd name="T102" fmla="*/ 1003 w 1420"/>
                <a:gd name="T103" fmla="*/ 1012 h 1076"/>
                <a:gd name="T104" fmla="*/ 1047 w 1420"/>
                <a:gd name="T105" fmla="*/ 1018 h 1076"/>
                <a:gd name="T106" fmla="*/ 1088 w 1420"/>
                <a:gd name="T107" fmla="*/ 1034 h 1076"/>
                <a:gd name="T108" fmla="*/ 1128 w 1420"/>
                <a:gd name="T109" fmla="*/ 1042 h 1076"/>
                <a:gd name="T110" fmla="*/ 1193 w 1420"/>
                <a:gd name="T111" fmla="*/ 1042 h 1076"/>
                <a:gd name="T112" fmla="*/ 1309 w 1420"/>
                <a:gd name="T113" fmla="*/ 956 h 1076"/>
                <a:gd name="T114" fmla="*/ 598 w 1420"/>
                <a:gd name="T115" fmla="*/ 959 h 1076"/>
                <a:gd name="T116" fmla="*/ 189 w 1420"/>
                <a:gd name="T117" fmla="*/ 913 h 1076"/>
                <a:gd name="T118" fmla="*/ 355 w 1420"/>
                <a:gd name="T119" fmla="*/ 750 h 1076"/>
                <a:gd name="T120" fmla="*/ 297 w 1420"/>
                <a:gd name="T121" fmla="*/ 279 h 1076"/>
                <a:gd name="T122" fmla="*/ 928 w 1420"/>
                <a:gd name="T123" fmla="*/ 4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0" h="1076">
                  <a:moveTo>
                    <a:pt x="1160" y="164"/>
                  </a:moveTo>
                  <a:lnTo>
                    <a:pt x="1160" y="164"/>
                  </a:lnTo>
                  <a:lnTo>
                    <a:pt x="1097" y="127"/>
                  </a:lnTo>
                  <a:lnTo>
                    <a:pt x="1033" y="88"/>
                  </a:lnTo>
                  <a:lnTo>
                    <a:pt x="1002" y="69"/>
                  </a:lnTo>
                  <a:lnTo>
                    <a:pt x="969" y="51"/>
                  </a:lnTo>
                  <a:lnTo>
                    <a:pt x="937" y="35"/>
                  </a:lnTo>
                  <a:lnTo>
                    <a:pt x="903" y="20"/>
                  </a:lnTo>
                  <a:lnTo>
                    <a:pt x="903" y="20"/>
                  </a:lnTo>
                  <a:lnTo>
                    <a:pt x="885" y="13"/>
                  </a:lnTo>
                  <a:lnTo>
                    <a:pt x="868" y="8"/>
                  </a:lnTo>
                  <a:lnTo>
                    <a:pt x="850" y="4"/>
                  </a:lnTo>
                  <a:lnTo>
                    <a:pt x="833" y="2"/>
                  </a:lnTo>
                  <a:lnTo>
                    <a:pt x="817" y="0"/>
                  </a:lnTo>
                  <a:lnTo>
                    <a:pt x="801" y="0"/>
                  </a:lnTo>
                  <a:lnTo>
                    <a:pt x="784" y="2"/>
                  </a:lnTo>
                  <a:lnTo>
                    <a:pt x="768" y="4"/>
                  </a:lnTo>
                  <a:lnTo>
                    <a:pt x="752" y="8"/>
                  </a:lnTo>
                  <a:lnTo>
                    <a:pt x="737" y="13"/>
                  </a:lnTo>
                  <a:lnTo>
                    <a:pt x="720" y="17"/>
                  </a:lnTo>
                  <a:lnTo>
                    <a:pt x="704" y="25"/>
                  </a:lnTo>
                  <a:lnTo>
                    <a:pt x="673" y="40"/>
                  </a:lnTo>
                  <a:lnTo>
                    <a:pt x="642" y="58"/>
                  </a:lnTo>
                  <a:lnTo>
                    <a:pt x="642" y="58"/>
                  </a:lnTo>
                  <a:lnTo>
                    <a:pt x="571" y="100"/>
                  </a:lnTo>
                  <a:lnTo>
                    <a:pt x="500" y="143"/>
                  </a:lnTo>
                  <a:lnTo>
                    <a:pt x="463" y="163"/>
                  </a:lnTo>
                  <a:lnTo>
                    <a:pt x="427" y="181"/>
                  </a:lnTo>
                  <a:lnTo>
                    <a:pt x="390" y="199"/>
                  </a:lnTo>
                  <a:lnTo>
                    <a:pt x="352" y="215"/>
                  </a:lnTo>
                  <a:lnTo>
                    <a:pt x="352" y="215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36" y="215"/>
                  </a:lnTo>
                  <a:lnTo>
                    <a:pt x="325" y="217"/>
                  </a:lnTo>
                  <a:lnTo>
                    <a:pt x="314" y="222"/>
                  </a:lnTo>
                  <a:lnTo>
                    <a:pt x="306" y="228"/>
                  </a:lnTo>
                  <a:lnTo>
                    <a:pt x="299" y="235"/>
                  </a:lnTo>
                  <a:lnTo>
                    <a:pt x="293" y="245"/>
                  </a:lnTo>
                  <a:lnTo>
                    <a:pt x="289" y="256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5"/>
                  </a:lnTo>
                  <a:lnTo>
                    <a:pt x="284" y="264"/>
                  </a:lnTo>
                  <a:lnTo>
                    <a:pt x="282" y="265"/>
                  </a:lnTo>
                  <a:lnTo>
                    <a:pt x="279" y="267"/>
                  </a:lnTo>
                  <a:lnTo>
                    <a:pt x="274" y="271"/>
                  </a:lnTo>
                  <a:lnTo>
                    <a:pt x="271" y="276"/>
                  </a:lnTo>
                  <a:lnTo>
                    <a:pt x="271" y="276"/>
                  </a:lnTo>
                  <a:lnTo>
                    <a:pt x="277" y="267"/>
                  </a:lnTo>
                  <a:lnTo>
                    <a:pt x="284" y="253"/>
                  </a:lnTo>
                  <a:lnTo>
                    <a:pt x="287" y="247"/>
                  </a:lnTo>
                  <a:lnTo>
                    <a:pt x="288" y="244"/>
                  </a:lnTo>
                  <a:lnTo>
                    <a:pt x="287" y="244"/>
                  </a:lnTo>
                  <a:lnTo>
                    <a:pt x="285" y="244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2" y="243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77" y="241"/>
                  </a:lnTo>
                  <a:lnTo>
                    <a:pt x="272" y="244"/>
                  </a:lnTo>
                  <a:lnTo>
                    <a:pt x="262" y="250"/>
                  </a:lnTo>
                  <a:lnTo>
                    <a:pt x="256" y="256"/>
                  </a:lnTo>
                  <a:lnTo>
                    <a:pt x="256" y="256"/>
                  </a:lnTo>
                  <a:lnTo>
                    <a:pt x="247" y="269"/>
                  </a:lnTo>
                  <a:lnTo>
                    <a:pt x="238" y="282"/>
                  </a:lnTo>
                  <a:lnTo>
                    <a:pt x="232" y="297"/>
                  </a:lnTo>
                  <a:lnTo>
                    <a:pt x="228" y="311"/>
                  </a:lnTo>
                  <a:lnTo>
                    <a:pt x="225" y="327"/>
                  </a:lnTo>
                  <a:lnTo>
                    <a:pt x="225" y="341"/>
                  </a:lnTo>
                  <a:lnTo>
                    <a:pt x="228" y="358"/>
                  </a:lnTo>
                  <a:lnTo>
                    <a:pt x="231" y="375"/>
                  </a:lnTo>
                  <a:lnTo>
                    <a:pt x="231" y="375"/>
                  </a:lnTo>
                  <a:lnTo>
                    <a:pt x="231" y="379"/>
                  </a:lnTo>
                  <a:lnTo>
                    <a:pt x="231" y="380"/>
                  </a:lnTo>
                  <a:lnTo>
                    <a:pt x="232" y="382"/>
                  </a:lnTo>
                  <a:lnTo>
                    <a:pt x="232" y="382"/>
                  </a:lnTo>
                  <a:lnTo>
                    <a:pt x="243" y="415"/>
                  </a:lnTo>
                  <a:lnTo>
                    <a:pt x="254" y="448"/>
                  </a:lnTo>
                  <a:lnTo>
                    <a:pt x="267" y="481"/>
                  </a:lnTo>
                  <a:lnTo>
                    <a:pt x="281" y="512"/>
                  </a:lnTo>
                  <a:lnTo>
                    <a:pt x="281" y="512"/>
                  </a:lnTo>
                  <a:lnTo>
                    <a:pt x="278" y="518"/>
                  </a:lnTo>
                  <a:lnTo>
                    <a:pt x="278" y="526"/>
                  </a:lnTo>
                  <a:lnTo>
                    <a:pt x="278" y="528"/>
                  </a:lnTo>
                  <a:lnTo>
                    <a:pt x="281" y="529"/>
                  </a:lnTo>
                  <a:lnTo>
                    <a:pt x="283" y="530"/>
                  </a:lnTo>
                  <a:lnTo>
                    <a:pt x="287" y="529"/>
                  </a:lnTo>
                  <a:lnTo>
                    <a:pt x="287" y="529"/>
                  </a:lnTo>
                  <a:lnTo>
                    <a:pt x="300" y="559"/>
                  </a:lnTo>
                  <a:lnTo>
                    <a:pt x="312" y="591"/>
                  </a:lnTo>
                  <a:lnTo>
                    <a:pt x="324" y="62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6" y="653"/>
                  </a:lnTo>
                  <a:lnTo>
                    <a:pt x="337" y="656"/>
                  </a:lnTo>
                  <a:lnTo>
                    <a:pt x="338" y="657"/>
                  </a:lnTo>
                  <a:lnTo>
                    <a:pt x="339" y="658"/>
                  </a:lnTo>
                  <a:lnTo>
                    <a:pt x="339" y="658"/>
                  </a:lnTo>
                  <a:lnTo>
                    <a:pt x="344" y="666"/>
                  </a:lnTo>
                  <a:lnTo>
                    <a:pt x="344" y="666"/>
                  </a:lnTo>
                  <a:lnTo>
                    <a:pt x="339" y="677"/>
                  </a:lnTo>
                  <a:lnTo>
                    <a:pt x="339" y="677"/>
                  </a:lnTo>
                  <a:lnTo>
                    <a:pt x="330" y="688"/>
                  </a:lnTo>
                  <a:lnTo>
                    <a:pt x="320" y="697"/>
                  </a:lnTo>
                  <a:lnTo>
                    <a:pt x="309" y="705"/>
                  </a:lnTo>
                  <a:lnTo>
                    <a:pt x="299" y="713"/>
                  </a:lnTo>
                  <a:lnTo>
                    <a:pt x="273" y="727"/>
                  </a:lnTo>
                  <a:lnTo>
                    <a:pt x="248" y="739"/>
                  </a:lnTo>
                  <a:lnTo>
                    <a:pt x="196" y="763"/>
                  </a:lnTo>
                  <a:lnTo>
                    <a:pt x="172" y="776"/>
                  </a:lnTo>
                  <a:lnTo>
                    <a:pt x="160" y="783"/>
                  </a:lnTo>
                  <a:lnTo>
                    <a:pt x="149" y="792"/>
                  </a:lnTo>
                  <a:lnTo>
                    <a:pt x="149" y="792"/>
                  </a:lnTo>
                  <a:lnTo>
                    <a:pt x="129" y="806"/>
                  </a:lnTo>
                  <a:lnTo>
                    <a:pt x="107" y="823"/>
                  </a:lnTo>
                  <a:lnTo>
                    <a:pt x="87" y="841"/>
                  </a:lnTo>
                  <a:lnTo>
                    <a:pt x="67" y="860"/>
                  </a:lnTo>
                  <a:lnTo>
                    <a:pt x="49" y="881"/>
                  </a:lnTo>
                  <a:lnTo>
                    <a:pt x="41" y="892"/>
                  </a:lnTo>
                  <a:lnTo>
                    <a:pt x="33" y="903"/>
                  </a:lnTo>
                  <a:lnTo>
                    <a:pt x="27" y="913"/>
                  </a:lnTo>
                  <a:lnTo>
                    <a:pt x="20" y="925"/>
                  </a:lnTo>
                  <a:lnTo>
                    <a:pt x="14" y="937"/>
                  </a:lnTo>
                  <a:lnTo>
                    <a:pt x="11" y="949"/>
                  </a:lnTo>
                  <a:lnTo>
                    <a:pt x="11" y="949"/>
                  </a:lnTo>
                  <a:lnTo>
                    <a:pt x="8" y="952"/>
                  </a:lnTo>
                  <a:lnTo>
                    <a:pt x="7" y="954"/>
                  </a:lnTo>
                  <a:lnTo>
                    <a:pt x="6" y="957"/>
                  </a:lnTo>
                  <a:lnTo>
                    <a:pt x="8" y="959"/>
                  </a:lnTo>
                  <a:lnTo>
                    <a:pt x="8" y="959"/>
                  </a:lnTo>
                  <a:lnTo>
                    <a:pt x="6" y="976"/>
                  </a:lnTo>
                  <a:lnTo>
                    <a:pt x="4" y="999"/>
                  </a:lnTo>
                  <a:lnTo>
                    <a:pt x="4" y="999"/>
                  </a:lnTo>
                  <a:lnTo>
                    <a:pt x="2" y="1002"/>
                  </a:lnTo>
                  <a:lnTo>
                    <a:pt x="0" y="1006"/>
                  </a:lnTo>
                  <a:lnTo>
                    <a:pt x="0" y="1010"/>
                  </a:lnTo>
                  <a:lnTo>
                    <a:pt x="1" y="1011"/>
                  </a:lnTo>
                  <a:lnTo>
                    <a:pt x="4" y="1012"/>
                  </a:lnTo>
                  <a:lnTo>
                    <a:pt x="4" y="1012"/>
                  </a:lnTo>
                  <a:lnTo>
                    <a:pt x="4" y="1024"/>
                  </a:lnTo>
                  <a:lnTo>
                    <a:pt x="5" y="1037"/>
                  </a:lnTo>
                  <a:lnTo>
                    <a:pt x="5" y="1037"/>
                  </a:lnTo>
                  <a:lnTo>
                    <a:pt x="5" y="1040"/>
                  </a:lnTo>
                  <a:lnTo>
                    <a:pt x="5" y="1040"/>
                  </a:lnTo>
                  <a:lnTo>
                    <a:pt x="7" y="1051"/>
                  </a:lnTo>
                  <a:lnTo>
                    <a:pt x="11" y="1063"/>
                  </a:lnTo>
                  <a:lnTo>
                    <a:pt x="13" y="1068"/>
                  </a:lnTo>
                  <a:lnTo>
                    <a:pt x="17" y="1072"/>
                  </a:lnTo>
                  <a:lnTo>
                    <a:pt x="22" y="1075"/>
                  </a:lnTo>
                  <a:lnTo>
                    <a:pt x="28" y="1076"/>
                  </a:lnTo>
                  <a:lnTo>
                    <a:pt x="28" y="1076"/>
                  </a:lnTo>
                  <a:lnTo>
                    <a:pt x="30" y="1076"/>
                  </a:lnTo>
                  <a:lnTo>
                    <a:pt x="33" y="1075"/>
                  </a:lnTo>
                  <a:lnTo>
                    <a:pt x="34" y="1074"/>
                  </a:lnTo>
                  <a:lnTo>
                    <a:pt x="34" y="1072"/>
                  </a:lnTo>
                  <a:lnTo>
                    <a:pt x="31" y="1069"/>
                  </a:lnTo>
                  <a:lnTo>
                    <a:pt x="27" y="1066"/>
                  </a:lnTo>
                  <a:lnTo>
                    <a:pt x="27" y="1066"/>
                  </a:lnTo>
                  <a:lnTo>
                    <a:pt x="35" y="1065"/>
                  </a:lnTo>
                  <a:lnTo>
                    <a:pt x="46" y="1063"/>
                  </a:lnTo>
                  <a:lnTo>
                    <a:pt x="52" y="1060"/>
                  </a:lnTo>
                  <a:lnTo>
                    <a:pt x="55" y="1058"/>
                  </a:lnTo>
                  <a:lnTo>
                    <a:pt x="59" y="1055"/>
                  </a:lnTo>
                  <a:lnTo>
                    <a:pt x="60" y="1052"/>
                  </a:lnTo>
                  <a:lnTo>
                    <a:pt x="60" y="1052"/>
                  </a:lnTo>
                  <a:lnTo>
                    <a:pt x="71" y="1045"/>
                  </a:lnTo>
                  <a:lnTo>
                    <a:pt x="81" y="1036"/>
                  </a:lnTo>
                  <a:lnTo>
                    <a:pt x="101" y="1019"/>
                  </a:lnTo>
                  <a:lnTo>
                    <a:pt x="119" y="1001"/>
                  </a:lnTo>
                  <a:lnTo>
                    <a:pt x="137" y="982"/>
                  </a:lnTo>
                  <a:lnTo>
                    <a:pt x="155" y="962"/>
                  </a:lnTo>
                  <a:lnTo>
                    <a:pt x="173" y="943"/>
                  </a:lnTo>
                  <a:lnTo>
                    <a:pt x="193" y="925"/>
                  </a:lnTo>
                  <a:lnTo>
                    <a:pt x="203" y="918"/>
                  </a:lnTo>
                  <a:lnTo>
                    <a:pt x="214" y="910"/>
                  </a:lnTo>
                  <a:lnTo>
                    <a:pt x="214" y="910"/>
                  </a:lnTo>
                  <a:lnTo>
                    <a:pt x="241" y="893"/>
                  </a:lnTo>
                  <a:lnTo>
                    <a:pt x="268" y="877"/>
                  </a:lnTo>
                  <a:lnTo>
                    <a:pt x="297" y="863"/>
                  </a:lnTo>
                  <a:lnTo>
                    <a:pt x="326" y="850"/>
                  </a:lnTo>
                  <a:lnTo>
                    <a:pt x="385" y="823"/>
                  </a:lnTo>
                  <a:lnTo>
                    <a:pt x="443" y="797"/>
                  </a:lnTo>
                  <a:lnTo>
                    <a:pt x="443" y="797"/>
                  </a:lnTo>
                  <a:lnTo>
                    <a:pt x="437" y="803"/>
                  </a:lnTo>
                  <a:lnTo>
                    <a:pt x="432" y="807"/>
                  </a:lnTo>
                  <a:lnTo>
                    <a:pt x="429" y="811"/>
                  </a:lnTo>
                  <a:lnTo>
                    <a:pt x="427" y="815"/>
                  </a:lnTo>
                  <a:lnTo>
                    <a:pt x="429" y="816"/>
                  </a:lnTo>
                  <a:lnTo>
                    <a:pt x="432" y="816"/>
                  </a:lnTo>
                  <a:lnTo>
                    <a:pt x="437" y="813"/>
                  </a:lnTo>
                  <a:lnTo>
                    <a:pt x="445" y="809"/>
                  </a:lnTo>
                  <a:lnTo>
                    <a:pt x="445" y="809"/>
                  </a:lnTo>
                  <a:lnTo>
                    <a:pt x="432" y="827"/>
                  </a:lnTo>
                  <a:lnTo>
                    <a:pt x="432" y="827"/>
                  </a:lnTo>
                  <a:lnTo>
                    <a:pt x="429" y="825"/>
                  </a:lnTo>
                  <a:lnTo>
                    <a:pt x="427" y="827"/>
                  </a:lnTo>
                  <a:lnTo>
                    <a:pt x="427" y="827"/>
                  </a:lnTo>
                  <a:lnTo>
                    <a:pt x="426" y="830"/>
                  </a:lnTo>
                  <a:lnTo>
                    <a:pt x="427" y="835"/>
                  </a:lnTo>
                  <a:lnTo>
                    <a:pt x="430" y="846"/>
                  </a:lnTo>
                  <a:lnTo>
                    <a:pt x="432" y="851"/>
                  </a:lnTo>
                  <a:lnTo>
                    <a:pt x="432" y="851"/>
                  </a:lnTo>
                  <a:lnTo>
                    <a:pt x="431" y="857"/>
                  </a:lnTo>
                  <a:lnTo>
                    <a:pt x="431" y="860"/>
                  </a:lnTo>
                  <a:lnTo>
                    <a:pt x="431" y="863"/>
                  </a:lnTo>
                  <a:lnTo>
                    <a:pt x="433" y="863"/>
                  </a:lnTo>
                  <a:lnTo>
                    <a:pt x="436" y="863"/>
                  </a:lnTo>
                  <a:lnTo>
                    <a:pt x="438" y="863"/>
                  </a:lnTo>
                  <a:lnTo>
                    <a:pt x="438" y="863"/>
                  </a:lnTo>
                  <a:lnTo>
                    <a:pt x="467" y="906"/>
                  </a:lnTo>
                  <a:lnTo>
                    <a:pt x="479" y="928"/>
                  </a:lnTo>
                  <a:lnTo>
                    <a:pt x="484" y="940"/>
                  </a:lnTo>
                  <a:lnTo>
                    <a:pt x="489" y="952"/>
                  </a:lnTo>
                  <a:lnTo>
                    <a:pt x="489" y="952"/>
                  </a:lnTo>
                  <a:lnTo>
                    <a:pt x="486" y="956"/>
                  </a:lnTo>
                  <a:lnTo>
                    <a:pt x="485" y="960"/>
                  </a:lnTo>
                  <a:lnTo>
                    <a:pt x="486" y="963"/>
                  </a:lnTo>
                  <a:lnTo>
                    <a:pt x="486" y="964"/>
                  </a:lnTo>
                  <a:lnTo>
                    <a:pt x="489" y="964"/>
                  </a:lnTo>
                  <a:lnTo>
                    <a:pt x="491" y="963"/>
                  </a:lnTo>
                  <a:lnTo>
                    <a:pt x="491" y="963"/>
                  </a:lnTo>
                  <a:lnTo>
                    <a:pt x="496" y="974"/>
                  </a:lnTo>
                  <a:lnTo>
                    <a:pt x="501" y="984"/>
                  </a:lnTo>
                  <a:lnTo>
                    <a:pt x="506" y="993"/>
                  </a:lnTo>
                  <a:lnTo>
                    <a:pt x="512" y="1000"/>
                  </a:lnTo>
                  <a:lnTo>
                    <a:pt x="519" y="1007"/>
                  </a:lnTo>
                  <a:lnTo>
                    <a:pt x="526" y="1013"/>
                  </a:lnTo>
                  <a:lnTo>
                    <a:pt x="533" y="1018"/>
                  </a:lnTo>
                  <a:lnTo>
                    <a:pt x="542" y="1022"/>
                  </a:lnTo>
                  <a:lnTo>
                    <a:pt x="550" y="1025"/>
                  </a:lnTo>
                  <a:lnTo>
                    <a:pt x="559" y="1028"/>
                  </a:lnTo>
                  <a:lnTo>
                    <a:pt x="578" y="1030"/>
                  </a:lnTo>
                  <a:lnTo>
                    <a:pt x="598" y="1031"/>
                  </a:lnTo>
                  <a:lnTo>
                    <a:pt x="621" y="1030"/>
                  </a:lnTo>
                  <a:lnTo>
                    <a:pt x="621" y="1030"/>
                  </a:lnTo>
                  <a:lnTo>
                    <a:pt x="672" y="1027"/>
                  </a:lnTo>
                  <a:lnTo>
                    <a:pt x="722" y="1024"/>
                  </a:lnTo>
                  <a:lnTo>
                    <a:pt x="773" y="1022"/>
                  </a:lnTo>
                  <a:lnTo>
                    <a:pt x="798" y="1023"/>
                  </a:lnTo>
                  <a:lnTo>
                    <a:pt x="825" y="1024"/>
                  </a:lnTo>
                  <a:lnTo>
                    <a:pt x="825" y="1024"/>
                  </a:lnTo>
                  <a:lnTo>
                    <a:pt x="826" y="1024"/>
                  </a:lnTo>
                  <a:lnTo>
                    <a:pt x="828" y="1024"/>
                  </a:lnTo>
                  <a:lnTo>
                    <a:pt x="828" y="1024"/>
                  </a:lnTo>
                  <a:lnTo>
                    <a:pt x="880" y="1029"/>
                  </a:lnTo>
                  <a:lnTo>
                    <a:pt x="880" y="1029"/>
                  </a:lnTo>
                  <a:lnTo>
                    <a:pt x="882" y="1030"/>
                  </a:lnTo>
                  <a:lnTo>
                    <a:pt x="885" y="1030"/>
                  </a:lnTo>
                  <a:lnTo>
                    <a:pt x="890" y="1029"/>
                  </a:lnTo>
                  <a:lnTo>
                    <a:pt x="890" y="1029"/>
                  </a:lnTo>
                  <a:lnTo>
                    <a:pt x="939" y="1035"/>
                  </a:lnTo>
                  <a:lnTo>
                    <a:pt x="939" y="1035"/>
                  </a:lnTo>
                  <a:lnTo>
                    <a:pt x="951" y="1037"/>
                  </a:lnTo>
                  <a:lnTo>
                    <a:pt x="967" y="1040"/>
                  </a:lnTo>
                  <a:lnTo>
                    <a:pt x="981" y="1042"/>
                  </a:lnTo>
                  <a:lnTo>
                    <a:pt x="987" y="1042"/>
                  </a:lnTo>
                  <a:lnTo>
                    <a:pt x="993" y="1041"/>
                  </a:lnTo>
                  <a:lnTo>
                    <a:pt x="993" y="1041"/>
                  </a:lnTo>
                  <a:lnTo>
                    <a:pt x="1110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7" y="1054"/>
                  </a:lnTo>
                  <a:lnTo>
                    <a:pt x="1117" y="1054"/>
                  </a:lnTo>
                  <a:lnTo>
                    <a:pt x="1135" y="1055"/>
                  </a:lnTo>
                  <a:lnTo>
                    <a:pt x="1154" y="1055"/>
                  </a:lnTo>
                  <a:lnTo>
                    <a:pt x="1154" y="1055"/>
                  </a:lnTo>
                  <a:lnTo>
                    <a:pt x="1160" y="1058"/>
                  </a:lnTo>
                  <a:lnTo>
                    <a:pt x="1168" y="1058"/>
                  </a:lnTo>
                  <a:lnTo>
                    <a:pt x="1177" y="1057"/>
                  </a:lnTo>
                  <a:lnTo>
                    <a:pt x="1187" y="1054"/>
                  </a:lnTo>
                  <a:lnTo>
                    <a:pt x="1210" y="1046"/>
                  </a:lnTo>
                  <a:lnTo>
                    <a:pt x="1234" y="1035"/>
                  </a:lnTo>
                  <a:lnTo>
                    <a:pt x="1256" y="1023"/>
                  </a:lnTo>
                  <a:lnTo>
                    <a:pt x="1274" y="1012"/>
                  </a:lnTo>
                  <a:lnTo>
                    <a:pt x="1286" y="1002"/>
                  </a:lnTo>
                  <a:lnTo>
                    <a:pt x="1288" y="1000"/>
                  </a:lnTo>
                  <a:lnTo>
                    <a:pt x="1288" y="998"/>
                  </a:lnTo>
                  <a:lnTo>
                    <a:pt x="1288" y="998"/>
                  </a:lnTo>
                  <a:lnTo>
                    <a:pt x="1296" y="992"/>
                  </a:lnTo>
                  <a:lnTo>
                    <a:pt x="1304" y="984"/>
                  </a:lnTo>
                  <a:lnTo>
                    <a:pt x="1310" y="977"/>
                  </a:lnTo>
                  <a:lnTo>
                    <a:pt x="1316" y="969"/>
                  </a:lnTo>
                  <a:lnTo>
                    <a:pt x="1322" y="962"/>
                  </a:lnTo>
                  <a:lnTo>
                    <a:pt x="1325" y="953"/>
                  </a:lnTo>
                  <a:lnTo>
                    <a:pt x="1334" y="935"/>
                  </a:lnTo>
                  <a:lnTo>
                    <a:pt x="1339" y="916"/>
                  </a:lnTo>
                  <a:lnTo>
                    <a:pt x="1342" y="896"/>
                  </a:lnTo>
                  <a:lnTo>
                    <a:pt x="1345" y="877"/>
                  </a:lnTo>
                  <a:lnTo>
                    <a:pt x="1347" y="857"/>
                  </a:lnTo>
                  <a:lnTo>
                    <a:pt x="1347" y="857"/>
                  </a:lnTo>
                  <a:lnTo>
                    <a:pt x="1352" y="810"/>
                  </a:lnTo>
                  <a:lnTo>
                    <a:pt x="1357" y="763"/>
                  </a:lnTo>
                  <a:lnTo>
                    <a:pt x="1363" y="716"/>
                  </a:lnTo>
                  <a:lnTo>
                    <a:pt x="1370" y="669"/>
                  </a:lnTo>
                  <a:lnTo>
                    <a:pt x="1370" y="669"/>
                  </a:lnTo>
                  <a:lnTo>
                    <a:pt x="1375" y="651"/>
                  </a:lnTo>
                  <a:lnTo>
                    <a:pt x="1380" y="630"/>
                  </a:lnTo>
                  <a:lnTo>
                    <a:pt x="1392" y="588"/>
                  </a:lnTo>
                  <a:lnTo>
                    <a:pt x="1404" y="545"/>
                  </a:lnTo>
                  <a:lnTo>
                    <a:pt x="1410" y="522"/>
                  </a:lnTo>
                  <a:lnTo>
                    <a:pt x="1414" y="500"/>
                  </a:lnTo>
                  <a:lnTo>
                    <a:pt x="1418" y="477"/>
                  </a:lnTo>
                  <a:lnTo>
                    <a:pt x="1419" y="456"/>
                  </a:lnTo>
                  <a:lnTo>
                    <a:pt x="1420" y="434"/>
                  </a:lnTo>
                  <a:lnTo>
                    <a:pt x="1419" y="412"/>
                  </a:lnTo>
                  <a:lnTo>
                    <a:pt x="1416" y="392"/>
                  </a:lnTo>
                  <a:lnTo>
                    <a:pt x="1412" y="382"/>
                  </a:lnTo>
                  <a:lnTo>
                    <a:pt x="1408" y="373"/>
                  </a:lnTo>
                  <a:lnTo>
                    <a:pt x="1405" y="363"/>
                  </a:lnTo>
                  <a:lnTo>
                    <a:pt x="1400" y="353"/>
                  </a:lnTo>
                  <a:lnTo>
                    <a:pt x="1394" y="345"/>
                  </a:lnTo>
                  <a:lnTo>
                    <a:pt x="1387" y="336"/>
                  </a:lnTo>
                  <a:lnTo>
                    <a:pt x="1387" y="336"/>
                  </a:lnTo>
                  <a:lnTo>
                    <a:pt x="1376" y="322"/>
                  </a:lnTo>
                  <a:lnTo>
                    <a:pt x="1364" y="310"/>
                  </a:lnTo>
                  <a:lnTo>
                    <a:pt x="1337" y="285"/>
                  </a:lnTo>
                  <a:lnTo>
                    <a:pt x="1310" y="262"/>
                  </a:lnTo>
                  <a:lnTo>
                    <a:pt x="1282" y="240"/>
                  </a:lnTo>
                  <a:lnTo>
                    <a:pt x="1252" y="220"/>
                  </a:lnTo>
                  <a:lnTo>
                    <a:pt x="1222" y="200"/>
                  </a:lnTo>
                  <a:lnTo>
                    <a:pt x="1160" y="164"/>
                  </a:lnTo>
                  <a:lnTo>
                    <a:pt x="1160" y="164"/>
                  </a:lnTo>
                  <a:close/>
                  <a:moveTo>
                    <a:pt x="291" y="317"/>
                  </a:moveTo>
                  <a:lnTo>
                    <a:pt x="291" y="317"/>
                  </a:lnTo>
                  <a:lnTo>
                    <a:pt x="290" y="317"/>
                  </a:lnTo>
                  <a:lnTo>
                    <a:pt x="288" y="318"/>
                  </a:lnTo>
                  <a:lnTo>
                    <a:pt x="282" y="322"/>
                  </a:lnTo>
                  <a:lnTo>
                    <a:pt x="268" y="338"/>
                  </a:lnTo>
                  <a:lnTo>
                    <a:pt x="254" y="356"/>
                  </a:lnTo>
                  <a:lnTo>
                    <a:pt x="244" y="365"/>
                  </a:lnTo>
                  <a:lnTo>
                    <a:pt x="244" y="365"/>
                  </a:lnTo>
                  <a:lnTo>
                    <a:pt x="254" y="351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79" y="318"/>
                  </a:lnTo>
                  <a:lnTo>
                    <a:pt x="285" y="309"/>
                  </a:lnTo>
                  <a:lnTo>
                    <a:pt x="288" y="303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1" y="317"/>
                  </a:lnTo>
                  <a:lnTo>
                    <a:pt x="291" y="317"/>
                  </a:lnTo>
                  <a:close/>
                  <a:moveTo>
                    <a:pt x="288" y="271"/>
                  </a:moveTo>
                  <a:lnTo>
                    <a:pt x="288" y="271"/>
                  </a:lnTo>
                  <a:lnTo>
                    <a:pt x="288" y="283"/>
                  </a:lnTo>
                  <a:lnTo>
                    <a:pt x="288" y="297"/>
                  </a:lnTo>
                  <a:lnTo>
                    <a:pt x="288" y="297"/>
                  </a:lnTo>
                  <a:lnTo>
                    <a:pt x="288" y="294"/>
                  </a:lnTo>
                  <a:lnTo>
                    <a:pt x="285" y="294"/>
                  </a:lnTo>
                  <a:lnTo>
                    <a:pt x="281" y="297"/>
                  </a:lnTo>
                  <a:lnTo>
                    <a:pt x="274" y="302"/>
                  </a:lnTo>
                  <a:lnTo>
                    <a:pt x="268" y="309"/>
                  </a:lnTo>
                  <a:lnTo>
                    <a:pt x="256" y="323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60" y="317"/>
                  </a:lnTo>
                  <a:lnTo>
                    <a:pt x="271" y="303"/>
                  </a:lnTo>
                  <a:lnTo>
                    <a:pt x="277" y="296"/>
                  </a:lnTo>
                  <a:lnTo>
                    <a:pt x="281" y="288"/>
                  </a:lnTo>
                  <a:lnTo>
                    <a:pt x="285" y="280"/>
                  </a:lnTo>
                  <a:lnTo>
                    <a:pt x="288" y="271"/>
                  </a:lnTo>
                  <a:lnTo>
                    <a:pt x="288" y="271"/>
                  </a:lnTo>
                  <a:close/>
                  <a:moveTo>
                    <a:pt x="240" y="299"/>
                  </a:moveTo>
                  <a:lnTo>
                    <a:pt x="240" y="299"/>
                  </a:lnTo>
                  <a:lnTo>
                    <a:pt x="242" y="299"/>
                  </a:lnTo>
                  <a:lnTo>
                    <a:pt x="244" y="297"/>
                  </a:lnTo>
                  <a:lnTo>
                    <a:pt x="248" y="293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6" y="308"/>
                  </a:lnTo>
                  <a:lnTo>
                    <a:pt x="240" y="299"/>
                  </a:lnTo>
                  <a:lnTo>
                    <a:pt x="240" y="299"/>
                  </a:lnTo>
                  <a:close/>
                  <a:moveTo>
                    <a:pt x="234" y="336"/>
                  </a:moveTo>
                  <a:lnTo>
                    <a:pt x="234" y="336"/>
                  </a:lnTo>
                  <a:lnTo>
                    <a:pt x="238" y="333"/>
                  </a:lnTo>
                  <a:lnTo>
                    <a:pt x="238" y="333"/>
                  </a:lnTo>
                  <a:lnTo>
                    <a:pt x="235" y="344"/>
                  </a:lnTo>
                  <a:lnTo>
                    <a:pt x="235" y="344"/>
                  </a:lnTo>
                  <a:lnTo>
                    <a:pt x="234" y="336"/>
                  </a:lnTo>
                  <a:lnTo>
                    <a:pt x="234" y="336"/>
                  </a:lnTo>
                  <a:close/>
                  <a:moveTo>
                    <a:pt x="236" y="351"/>
                  </a:moveTo>
                  <a:lnTo>
                    <a:pt x="236" y="351"/>
                  </a:lnTo>
                  <a:lnTo>
                    <a:pt x="237" y="352"/>
                  </a:lnTo>
                  <a:lnTo>
                    <a:pt x="240" y="352"/>
                  </a:lnTo>
                  <a:lnTo>
                    <a:pt x="243" y="351"/>
                  </a:lnTo>
                  <a:lnTo>
                    <a:pt x="243" y="351"/>
                  </a:lnTo>
                  <a:lnTo>
                    <a:pt x="237" y="361"/>
                  </a:lnTo>
                  <a:lnTo>
                    <a:pt x="237" y="361"/>
                  </a:lnTo>
                  <a:lnTo>
                    <a:pt x="236" y="351"/>
                  </a:lnTo>
                  <a:lnTo>
                    <a:pt x="236" y="351"/>
                  </a:lnTo>
                  <a:close/>
                  <a:moveTo>
                    <a:pt x="246" y="389"/>
                  </a:moveTo>
                  <a:lnTo>
                    <a:pt x="246" y="389"/>
                  </a:lnTo>
                  <a:lnTo>
                    <a:pt x="242" y="380"/>
                  </a:lnTo>
                  <a:lnTo>
                    <a:pt x="242" y="380"/>
                  </a:lnTo>
                  <a:lnTo>
                    <a:pt x="253" y="373"/>
                  </a:lnTo>
                  <a:lnTo>
                    <a:pt x="253" y="373"/>
                  </a:lnTo>
                  <a:lnTo>
                    <a:pt x="246" y="389"/>
                  </a:lnTo>
                  <a:lnTo>
                    <a:pt x="246" y="389"/>
                  </a:lnTo>
                  <a:close/>
                  <a:moveTo>
                    <a:pt x="254" y="414"/>
                  </a:moveTo>
                  <a:lnTo>
                    <a:pt x="254" y="414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55" y="410"/>
                  </a:lnTo>
                  <a:lnTo>
                    <a:pt x="255" y="410"/>
                  </a:lnTo>
                  <a:lnTo>
                    <a:pt x="254" y="414"/>
                  </a:lnTo>
                  <a:lnTo>
                    <a:pt x="254" y="414"/>
                  </a:lnTo>
                  <a:close/>
                  <a:moveTo>
                    <a:pt x="253" y="399"/>
                  </a:moveTo>
                  <a:lnTo>
                    <a:pt x="253" y="399"/>
                  </a:lnTo>
                  <a:lnTo>
                    <a:pt x="255" y="389"/>
                  </a:lnTo>
                  <a:lnTo>
                    <a:pt x="260" y="380"/>
                  </a:lnTo>
                  <a:lnTo>
                    <a:pt x="265" y="370"/>
                  </a:lnTo>
                  <a:lnTo>
                    <a:pt x="270" y="361"/>
                  </a:lnTo>
                  <a:lnTo>
                    <a:pt x="282" y="342"/>
                  </a:lnTo>
                  <a:lnTo>
                    <a:pt x="293" y="324"/>
                  </a:lnTo>
                  <a:lnTo>
                    <a:pt x="293" y="324"/>
                  </a:lnTo>
                  <a:lnTo>
                    <a:pt x="299" y="349"/>
                  </a:lnTo>
                  <a:lnTo>
                    <a:pt x="299" y="349"/>
                  </a:lnTo>
                  <a:lnTo>
                    <a:pt x="296" y="349"/>
                  </a:lnTo>
                  <a:lnTo>
                    <a:pt x="294" y="350"/>
                  </a:lnTo>
                  <a:lnTo>
                    <a:pt x="288" y="355"/>
                  </a:lnTo>
                  <a:lnTo>
                    <a:pt x="282" y="362"/>
                  </a:lnTo>
                  <a:lnTo>
                    <a:pt x="274" y="370"/>
                  </a:lnTo>
                  <a:lnTo>
                    <a:pt x="262" y="388"/>
                  </a:lnTo>
                  <a:lnTo>
                    <a:pt x="258" y="395"/>
                  </a:lnTo>
                  <a:lnTo>
                    <a:pt x="253" y="399"/>
                  </a:lnTo>
                  <a:lnTo>
                    <a:pt x="253" y="399"/>
                  </a:lnTo>
                  <a:close/>
                  <a:moveTo>
                    <a:pt x="301" y="357"/>
                  </a:moveTo>
                  <a:lnTo>
                    <a:pt x="301" y="357"/>
                  </a:lnTo>
                  <a:lnTo>
                    <a:pt x="307" y="374"/>
                  </a:lnTo>
                  <a:lnTo>
                    <a:pt x="307" y="374"/>
                  </a:lnTo>
                  <a:lnTo>
                    <a:pt x="301" y="376"/>
                  </a:lnTo>
                  <a:lnTo>
                    <a:pt x="295" y="381"/>
                  </a:lnTo>
                  <a:lnTo>
                    <a:pt x="290" y="387"/>
                  </a:lnTo>
                  <a:lnTo>
                    <a:pt x="284" y="394"/>
                  </a:lnTo>
                  <a:lnTo>
                    <a:pt x="272" y="408"/>
                  </a:lnTo>
                  <a:lnTo>
                    <a:pt x="267" y="415"/>
                  </a:lnTo>
                  <a:lnTo>
                    <a:pt x="262" y="418"/>
                  </a:lnTo>
                  <a:lnTo>
                    <a:pt x="262" y="418"/>
                  </a:lnTo>
                  <a:lnTo>
                    <a:pt x="266" y="409"/>
                  </a:lnTo>
                  <a:lnTo>
                    <a:pt x="271" y="398"/>
                  </a:lnTo>
                  <a:lnTo>
                    <a:pt x="278" y="388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95" y="368"/>
                  </a:lnTo>
                  <a:lnTo>
                    <a:pt x="301" y="357"/>
                  </a:lnTo>
                  <a:lnTo>
                    <a:pt x="301" y="357"/>
                  </a:lnTo>
                  <a:close/>
                  <a:moveTo>
                    <a:pt x="260" y="432"/>
                  </a:moveTo>
                  <a:lnTo>
                    <a:pt x="260" y="432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62" y="439"/>
                  </a:lnTo>
                  <a:lnTo>
                    <a:pt x="262" y="439"/>
                  </a:lnTo>
                  <a:lnTo>
                    <a:pt x="260" y="432"/>
                  </a:lnTo>
                  <a:lnTo>
                    <a:pt x="260" y="432"/>
                  </a:lnTo>
                  <a:close/>
                  <a:moveTo>
                    <a:pt x="265" y="446"/>
                  </a:moveTo>
                  <a:lnTo>
                    <a:pt x="265" y="446"/>
                  </a:lnTo>
                  <a:lnTo>
                    <a:pt x="271" y="445"/>
                  </a:lnTo>
                  <a:lnTo>
                    <a:pt x="277" y="441"/>
                  </a:lnTo>
                  <a:lnTo>
                    <a:pt x="277" y="441"/>
                  </a:lnTo>
                  <a:lnTo>
                    <a:pt x="268" y="456"/>
                  </a:lnTo>
                  <a:lnTo>
                    <a:pt x="268" y="456"/>
                  </a:lnTo>
                  <a:lnTo>
                    <a:pt x="265" y="446"/>
                  </a:lnTo>
                  <a:lnTo>
                    <a:pt x="265" y="446"/>
                  </a:lnTo>
                  <a:close/>
                  <a:moveTo>
                    <a:pt x="272" y="467"/>
                  </a:moveTo>
                  <a:lnTo>
                    <a:pt x="272" y="467"/>
                  </a:lnTo>
                  <a:lnTo>
                    <a:pt x="276" y="464"/>
                  </a:lnTo>
                  <a:lnTo>
                    <a:pt x="279" y="461"/>
                  </a:lnTo>
                  <a:lnTo>
                    <a:pt x="279" y="461"/>
                  </a:lnTo>
                  <a:lnTo>
                    <a:pt x="273" y="470"/>
                  </a:lnTo>
                  <a:lnTo>
                    <a:pt x="273" y="470"/>
                  </a:lnTo>
                  <a:lnTo>
                    <a:pt x="272" y="467"/>
                  </a:lnTo>
                  <a:lnTo>
                    <a:pt x="272" y="467"/>
                  </a:lnTo>
                  <a:close/>
                  <a:moveTo>
                    <a:pt x="279" y="485"/>
                  </a:moveTo>
                  <a:lnTo>
                    <a:pt x="279" y="485"/>
                  </a:lnTo>
                  <a:lnTo>
                    <a:pt x="278" y="483"/>
                  </a:lnTo>
                  <a:lnTo>
                    <a:pt x="278" y="483"/>
                  </a:lnTo>
                  <a:lnTo>
                    <a:pt x="279" y="482"/>
                  </a:lnTo>
                  <a:lnTo>
                    <a:pt x="279" y="482"/>
                  </a:lnTo>
                  <a:lnTo>
                    <a:pt x="279" y="485"/>
                  </a:lnTo>
                  <a:lnTo>
                    <a:pt x="279" y="485"/>
                  </a:lnTo>
                  <a:close/>
                  <a:moveTo>
                    <a:pt x="279" y="428"/>
                  </a:moveTo>
                  <a:lnTo>
                    <a:pt x="279" y="428"/>
                  </a:lnTo>
                  <a:lnTo>
                    <a:pt x="287" y="417"/>
                  </a:lnTo>
                  <a:lnTo>
                    <a:pt x="294" y="405"/>
                  </a:lnTo>
                  <a:lnTo>
                    <a:pt x="309" y="383"/>
                  </a:lnTo>
                  <a:lnTo>
                    <a:pt x="309" y="383"/>
                  </a:lnTo>
                  <a:lnTo>
                    <a:pt x="314" y="398"/>
                  </a:lnTo>
                  <a:lnTo>
                    <a:pt x="314" y="398"/>
                  </a:lnTo>
                  <a:lnTo>
                    <a:pt x="312" y="397"/>
                  </a:lnTo>
                  <a:lnTo>
                    <a:pt x="309" y="398"/>
                  </a:lnTo>
                  <a:lnTo>
                    <a:pt x="306" y="399"/>
                  </a:lnTo>
                  <a:lnTo>
                    <a:pt x="303" y="403"/>
                  </a:lnTo>
                  <a:lnTo>
                    <a:pt x="299" y="409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88" y="421"/>
                  </a:lnTo>
                  <a:lnTo>
                    <a:pt x="279" y="428"/>
                  </a:lnTo>
                  <a:lnTo>
                    <a:pt x="279" y="428"/>
                  </a:lnTo>
                  <a:close/>
                  <a:moveTo>
                    <a:pt x="308" y="455"/>
                  </a:moveTo>
                  <a:lnTo>
                    <a:pt x="308" y="455"/>
                  </a:lnTo>
                  <a:lnTo>
                    <a:pt x="319" y="444"/>
                  </a:lnTo>
                  <a:lnTo>
                    <a:pt x="330" y="436"/>
                  </a:lnTo>
                  <a:lnTo>
                    <a:pt x="330" y="436"/>
                  </a:lnTo>
                  <a:lnTo>
                    <a:pt x="333" y="444"/>
                  </a:lnTo>
                  <a:lnTo>
                    <a:pt x="333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3" y="447"/>
                  </a:lnTo>
                  <a:lnTo>
                    <a:pt x="318" y="452"/>
                  </a:lnTo>
                  <a:lnTo>
                    <a:pt x="312" y="458"/>
                  </a:lnTo>
                  <a:lnTo>
                    <a:pt x="302" y="471"/>
                  </a:lnTo>
                  <a:lnTo>
                    <a:pt x="296" y="481"/>
                  </a:lnTo>
                  <a:lnTo>
                    <a:pt x="296" y="481"/>
                  </a:lnTo>
                  <a:lnTo>
                    <a:pt x="295" y="480"/>
                  </a:lnTo>
                  <a:lnTo>
                    <a:pt x="291" y="479"/>
                  </a:lnTo>
                  <a:lnTo>
                    <a:pt x="291" y="479"/>
                  </a:lnTo>
                  <a:lnTo>
                    <a:pt x="297" y="468"/>
                  </a:lnTo>
                  <a:lnTo>
                    <a:pt x="297" y="468"/>
                  </a:lnTo>
                  <a:lnTo>
                    <a:pt x="301" y="467"/>
                  </a:lnTo>
                  <a:lnTo>
                    <a:pt x="307" y="463"/>
                  </a:lnTo>
                  <a:lnTo>
                    <a:pt x="308" y="462"/>
                  </a:lnTo>
                  <a:lnTo>
                    <a:pt x="309" y="459"/>
                  </a:lnTo>
                  <a:lnTo>
                    <a:pt x="311" y="457"/>
                  </a:lnTo>
                  <a:lnTo>
                    <a:pt x="308" y="455"/>
                  </a:lnTo>
                  <a:lnTo>
                    <a:pt x="308" y="455"/>
                  </a:lnTo>
                  <a:close/>
                  <a:moveTo>
                    <a:pt x="291" y="462"/>
                  </a:moveTo>
                  <a:lnTo>
                    <a:pt x="291" y="462"/>
                  </a:lnTo>
                  <a:lnTo>
                    <a:pt x="290" y="462"/>
                  </a:lnTo>
                  <a:lnTo>
                    <a:pt x="290" y="462"/>
                  </a:lnTo>
                  <a:lnTo>
                    <a:pt x="305" y="442"/>
                  </a:lnTo>
                  <a:lnTo>
                    <a:pt x="320" y="423"/>
                  </a:lnTo>
                  <a:lnTo>
                    <a:pt x="320" y="423"/>
                  </a:lnTo>
                  <a:lnTo>
                    <a:pt x="320" y="418"/>
                  </a:lnTo>
                  <a:lnTo>
                    <a:pt x="319" y="416"/>
                  </a:lnTo>
                  <a:lnTo>
                    <a:pt x="317" y="416"/>
                  </a:lnTo>
                  <a:lnTo>
                    <a:pt x="313" y="417"/>
                  </a:lnTo>
                  <a:lnTo>
                    <a:pt x="313" y="417"/>
                  </a:lnTo>
                  <a:lnTo>
                    <a:pt x="301" y="428"/>
                  </a:lnTo>
                  <a:lnTo>
                    <a:pt x="289" y="439"/>
                  </a:lnTo>
                  <a:lnTo>
                    <a:pt x="289" y="439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311" y="412"/>
                  </a:lnTo>
                  <a:lnTo>
                    <a:pt x="314" y="408"/>
                  </a:lnTo>
                  <a:lnTo>
                    <a:pt x="317" y="403"/>
                  </a:lnTo>
                  <a:lnTo>
                    <a:pt x="317" y="403"/>
                  </a:lnTo>
                  <a:lnTo>
                    <a:pt x="326" y="428"/>
                  </a:lnTo>
                  <a:lnTo>
                    <a:pt x="326" y="428"/>
                  </a:lnTo>
                  <a:lnTo>
                    <a:pt x="321" y="430"/>
                  </a:lnTo>
                  <a:lnTo>
                    <a:pt x="315" y="433"/>
                  </a:lnTo>
                  <a:lnTo>
                    <a:pt x="307" y="442"/>
                  </a:lnTo>
                  <a:lnTo>
                    <a:pt x="297" y="452"/>
                  </a:lnTo>
                  <a:lnTo>
                    <a:pt x="291" y="462"/>
                  </a:lnTo>
                  <a:lnTo>
                    <a:pt x="291" y="462"/>
                  </a:lnTo>
                  <a:close/>
                  <a:moveTo>
                    <a:pt x="285" y="501"/>
                  </a:moveTo>
                  <a:lnTo>
                    <a:pt x="285" y="501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8" y="492"/>
                  </a:lnTo>
                  <a:lnTo>
                    <a:pt x="293" y="489"/>
                  </a:lnTo>
                  <a:lnTo>
                    <a:pt x="293" y="489"/>
                  </a:lnTo>
                  <a:lnTo>
                    <a:pt x="285" y="501"/>
                  </a:lnTo>
                  <a:lnTo>
                    <a:pt x="285" y="501"/>
                  </a:lnTo>
                  <a:close/>
                  <a:moveTo>
                    <a:pt x="290" y="514"/>
                  </a:moveTo>
                  <a:lnTo>
                    <a:pt x="290" y="514"/>
                  </a:lnTo>
                  <a:lnTo>
                    <a:pt x="300" y="495"/>
                  </a:lnTo>
                  <a:lnTo>
                    <a:pt x="311" y="477"/>
                  </a:lnTo>
                  <a:lnTo>
                    <a:pt x="311" y="477"/>
                  </a:lnTo>
                  <a:lnTo>
                    <a:pt x="317" y="471"/>
                  </a:lnTo>
                  <a:lnTo>
                    <a:pt x="324" y="464"/>
                  </a:lnTo>
                  <a:lnTo>
                    <a:pt x="331" y="457"/>
                  </a:lnTo>
                  <a:lnTo>
                    <a:pt x="333" y="453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42" y="465"/>
                  </a:lnTo>
                  <a:lnTo>
                    <a:pt x="342" y="465"/>
                  </a:lnTo>
                  <a:lnTo>
                    <a:pt x="337" y="468"/>
                  </a:lnTo>
                  <a:lnTo>
                    <a:pt x="331" y="471"/>
                  </a:lnTo>
                  <a:lnTo>
                    <a:pt x="325" y="476"/>
                  </a:lnTo>
                  <a:lnTo>
                    <a:pt x="320" y="482"/>
                  </a:lnTo>
                  <a:lnTo>
                    <a:pt x="309" y="495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291" y="515"/>
                  </a:lnTo>
                  <a:lnTo>
                    <a:pt x="291" y="515"/>
                  </a:lnTo>
                  <a:lnTo>
                    <a:pt x="290" y="514"/>
                  </a:lnTo>
                  <a:lnTo>
                    <a:pt x="290" y="514"/>
                  </a:lnTo>
                  <a:close/>
                  <a:moveTo>
                    <a:pt x="366" y="520"/>
                  </a:moveTo>
                  <a:lnTo>
                    <a:pt x="366" y="520"/>
                  </a:lnTo>
                  <a:lnTo>
                    <a:pt x="365" y="520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2" y="528"/>
                  </a:lnTo>
                  <a:lnTo>
                    <a:pt x="344" y="535"/>
                  </a:lnTo>
                  <a:lnTo>
                    <a:pt x="332" y="551"/>
                  </a:lnTo>
                  <a:lnTo>
                    <a:pt x="324" y="560"/>
                  </a:lnTo>
                  <a:lnTo>
                    <a:pt x="324" y="560"/>
                  </a:lnTo>
                  <a:lnTo>
                    <a:pt x="331" y="546"/>
                  </a:lnTo>
                  <a:lnTo>
                    <a:pt x="341" y="533"/>
                  </a:lnTo>
                  <a:lnTo>
                    <a:pt x="352" y="521"/>
                  </a:lnTo>
                  <a:lnTo>
                    <a:pt x="361" y="509"/>
                  </a:lnTo>
                  <a:lnTo>
                    <a:pt x="361" y="509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55" y="550"/>
                  </a:lnTo>
                  <a:lnTo>
                    <a:pt x="346" y="558"/>
                  </a:lnTo>
                  <a:lnTo>
                    <a:pt x="336" y="567"/>
                  </a:lnTo>
                  <a:lnTo>
                    <a:pt x="336" y="567"/>
                  </a:lnTo>
                  <a:lnTo>
                    <a:pt x="343" y="554"/>
                  </a:lnTo>
                  <a:lnTo>
                    <a:pt x="343" y="554"/>
                  </a:lnTo>
                  <a:lnTo>
                    <a:pt x="349" y="548"/>
                  </a:lnTo>
                  <a:lnTo>
                    <a:pt x="359" y="538"/>
                  </a:lnTo>
                  <a:lnTo>
                    <a:pt x="362" y="533"/>
                  </a:lnTo>
                  <a:lnTo>
                    <a:pt x="366" y="527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6" y="520"/>
                  </a:lnTo>
                  <a:lnTo>
                    <a:pt x="366" y="520"/>
                  </a:lnTo>
                  <a:close/>
                  <a:moveTo>
                    <a:pt x="317" y="536"/>
                  </a:moveTo>
                  <a:lnTo>
                    <a:pt x="317" y="536"/>
                  </a:lnTo>
                  <a:lnTo>
                    <a:pt x="323" y="524"/>
                  </a:lnTo>
                  <a:lnTo>
                    <a:pt x="331" y="512"/>
                  </a:lnTo>
                  <a:lnTo>
                    <a:pt x="342" y="501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8" y="499"/>
                  </a:lnTo>
                  <a:lnTo>
                    <a:pt x="358" y="499"/>
                  </a:lnTo>
                  <a:lnTo>
                    <a:pt x="337" y="518"/>
                  </a:lnTo>
                  <a:lnTo>
                    <a:pt x="327" y="528"/>
                  </a:lnTo>
                  <a:lnTo>
                    <a:pt x="317" y="536"/>
                  </a:lnTo>
                  <a:lnTo>
                    <a:pt x="317" y="536"/>
                  </a:lnTo>
                  <a:close/>
                  <a:moveTo>
                    <a:pt x="305" y="522"/>
                  </a:moveTo>
                  <a:lnTo>
                    <a:pt x="305" y="522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9" y="504"/>
                  </a:lnTo>
                  <a:lnTo>
                    <a:pt x="329" y="494"/>
                  </a:lnTo>
                  <a:lnTo>
                    <a:pt x="346" y="474"/>
                  </a:lnTo>
                  <a:lnTo>
                    <a:pt x="346" y="474"/>
                  </a:lnTo>
                  <a:lnTo>
                    <a:pt x="349" y="482"/>
                  </a:lnTo>
                  <a:lnTo>
                    <a:pt x="349" y="482"/>
                  </a:lnTo>
                  <a:lnTo>
                    <a:pt x="344" y="483"/>
                  </a:lnTo>
                  <a:lnTo>
                    <a:pt x="338" y="487"/>
                  </a:lnTo>
                  <a:lnTo>
                    <a:pt x="326" y="499"/>
                  </a:lnTo>
                  <a:lnTo>
                    <a:pt x="314" y="514"/>
                  </a:lnTo>
                  <a:lnTo>
                    <a:pt x="305" y="522"/>
                  </a:lnTo>
                  <a:lnTo>
                    <a:pt x="305" y="522"/>
                  </a:lnTo>
                  <a:close/>
                  <a:moveTo>
                    <a:pt x="301" y="538"/>
                  </a:moveTo>
                  <a:lnTo>
                    <a:pt x="301" y="538"/>
                  </a:lnTo>
                  <a:lnTo>
                    <a:pt x="308" y="532"/>
                  </a:lnTo>
                  <a:lnTo>
                    <a:pt x="308" y="532"/>
                  </a:lnTo>
                  <a:lnTo>
                    <a:pt x="305" y="545"/>
                  </a:lnTo>
                  <a:lnTo>
                    <a:pt x="305" y="545"/>
                  </a:lnTo>
                  <a:lnTo>
                    <a:pt x="301" y="538"/>
                  </a:lnTo>
                  <a:lnTo>
                    <a:pt x="301" y="538"/>
                  </a:lnTo>
                  <a:close/>
                  <a:moveTo>
                    <a:pt x="319" y="577"/>
                  </a:moveTo>
                  <a:lnTo>
                    <a:pt x="319" y="577"/>
                  </a:lnTo>
                  <a:lnTo>
                    <a:pt x="319" y="577"/>
                  </a:lnTo>
                  <a:lnTo>
                    <a:pt x="319" y="577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7"/>
                  </a:lnTo>
                  <a:lnTo>
                    <a:pt x="319" y="577"/>
                  </a:lnTo>
                  <a:close/>
                  <a:moveTo>
                    <a:pt x="313" y="564"/>
                  </a:moveTo>
                  <a:lnTo>
                    <a:pt x="313" y="564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4" y="551"/>
                  </a:lnTo>
                  <a:lnTo>
                    <a:pt x="320" y="546"/>
                  </a:lnTo>
                  <a:lnTo>
                    <a:pt x="320" y="546"/>
                  </a:lnTo>
                  <a:lnTo>
                    <a:pt x="317" y="554"/>
                  </a:lnTo>
                  <a:lnTo>
                    <a:pt x="313" y="564"/>
                  </a:lnTo>
                  <a:lnTo>
                    <a:pt x="313" y="564"/>
                  </a:lnTo>
                  <a:close/>
                  <a:moveTo>
                    <a:pt x="323" y="587"/>
                  </a:moveTo>
                  <a:lnTo>
                    <a:pt x="323" y="587"/>
                  </a:lnTo>
                  <a:lnTo>
                    <a:pt x="324" y="587"/>
                  </a:lnTo>
                  <a:lnTo>
                    <a:pt x="324" y="587"/>
                  </a:lnTo>
                  <a:lnTo>
                    <a:pt x="332" y="581"/>
                  </a:lnTo>
                  <a:lnTo>
                    <a:pt x="332" y="581"/>
                  </a:lnTo>
                  <a:lnTo>
                    <a:pt x="329" y="589"/>
                  </a:lnTo>
                  <a:lnTo>
                    <a:pt x="326" y="598"/>
                  </a:lnTo>
                  <a:lnTo>
                    <a:pt x="326" y="598"/>
                  </a:lnTo>
                  <a:lnTo>
                    <a:pt x="323" y="587"/>
                  </a:lnTo>
                  <a:lnTo>
                    <a:pt x="323" y="587"/>
                  </a:lnTo>
                  <a:close/>
                  <a:moveTo>
                    <a:pt x="335" y="619"/>
                  </a:moveTo>
                  <a:lnTo>
                    <a:pt x="335" y="619"/>
                  </a:lnTo>
                  <a:lnTo>
                    <a:pt x="332" y="615"/>
                  </a:lnTo>
                  <a:lnTo>
                    <a:pt x="332" y="615"/>
                  </a:lnTo>
                  <a:lnTo>
                    <a:pt x="337" y="612"/>
                  </a:lnTo>
                  <a:lnTo>
                    <a:pt x="337" y="612"/>
                  </a:lnTo>
                  <a:lnTo>
                    <a:pt x="335" y="619"/>
                  </a:lnTo>
                  <a:lnTo>
                    <a:pt x="335" y="619"/>
                  </a:lnTo>
                  <a:close/>
                  <a:moveTo>
                    <a:pt x="342" y="639"/>
                  </a:moveTo>
                  <a:lnTo>
                    <a:pt x="342" y="639"/>
                  </a:lnTo>
                  <a:lnTo>
                    <a:pt x="341" y="636"/>
                  </a:lnTo>
                  <a:lnTo>
                    <a:pt x="341" y="636"/>
                  </a:lnTo>
                  <a:lnTo>
                    <a:pt x="344" y="635"/>
                  </a:lnTo>
                  <a:lnTo>
                    <a:pt x="344" y="635"/>
                  </a:lnTo>
                  <a:lnTo>
                    <a:pt x="342" y="639"/>
                  </a:lnTo>
                  <a:lnTo>
                    <a:pt x="342" y="639"/>
                  </a:lnTo>
                  <a:close/>
                  <a:moveTo>
                    <a:pt x="342" y="626"/>
                  </a:moveTo>
                  <a:lnTo>
                    <a:pt x="342" y="626"/>
                  </a:lnTo>
                  <a:lnTo>
                    <a:pt x="346" y="618"/>
                  </a:lnTo>
                  <a:lnTo>
                    <a:pt x="350" y="611"/>
                  </a:lnTo>
                  <a:lnTo>
                    <a:pt x="360" y="597"/>
                  </a:lnTo>
                  <a:lnTo>
                    <a:pt x="383" y="571"/>
                  </a:lnTo>
                  <a:lnTo>
                    <a:pt x="383" y="571"/>
                  </a:lnTo>
                  <a:lnTo>
                    <a:pt x="385" y="568"/>
                  </a:lnTo>
                  <a:lnTo>
                    <a:pt x="385" y="567"/>
                  </a:lnTo>
                  <a:lnTo>
                    <a:pt x="384" y="567"/>
                  </a:lnTo>
                  <a:lnTo>
                    <a:pt x="382" y="567"/>
                  </a:lnTo>
                  <a:lnTo>
                    <a:pt x="377" y="569"/>
                  </a:lnTo>
                  <a:lnTo>
                    <a:pt x="368" y="574"/>
                  </a:lnTo>
                  <a:lnTo>
                    <a:pt x="365" y="576"/>
                  </a:lnTo>
                  <a:lnTo>
                    <a:pt x="365" y="576"/>
                  </a:lnTo>
                  <a:lnTo>
                    <a:pt x="350" y="589"/>
                  </a:lnTo>
                  <a:lnTo>
                    <a:pt x="343" y="597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7" y="595"/>
                  </a:lnTo>
                  <a:lnTo>
                    <a:pt x="339" y="589"/>
                  </a:lnTo>
                  <a:lnTo>
                    <a:pt x="347" y="577"/>
                  </a:lnTo>
                  <a:lnTo>
                    <a:pt x="355" y="565"/>
                  </a:lnTo>
                  <a:lnTo>
                    <a:pt x="365" y="553"/>
                  </a:lnTo>
                  <a:lnTo>
                    <a:pt x="365" y="553"/>
                  </a:lnTo>
                  <a:lnTo>
                    <a:pt x="377" y="540"/>
                  </a:lnTo>
                  <a:lnTo>
                    <a:pt x="377" y="540"/>
                  </a:lnTo>
                  <a:lnTo>
                    <a:pt x="391" y="568"/>
                  </a:lnTo>
                  <a:lnTo>
                    <a:pt x="403" y="597"/>
                  </a:lnTo>
                  <a:lnTo>
                    <a:pt x="403" y="597"/>
                  </a:lnTo>
                  <a:lnTo>
                    <a:pt x="398" y="599"/>
                  </a:lnTo>
                  <a:lnTo>
                    <a:pt x="395" y="603"/>
                  </a:lnTo>
                  <a:lnTo>
                    <a:pt x="386" y="611"/>
                  </a:lnTo>
                  <a:lnTo>
                    <a:pt x="371" y="629"/>
                  </a:lnTo>
                  <a:lnTo>
                    <a:pt x="371" y="629"/>
                  </a:lnTo>
                  <a:lnTo>
                    <a:pt x="361" y="638"/>
                  </a:lnTo>
                  <a:lnTo>
                    <a:pt x="350" y="644"/>
                  </a:lnTo>
                  <a:lnTo>
                    <a:pt x="350" y="644"/>
                  </a:lnTo>
                  <a:lnTo>
                    <a:pt x="360" y="629"/>
                  </a:lnTo>
                  <a:lnTo>
                    <a:pt x="371" y="617"/>
                  </a:lnTo>
                  <a:lnTo>
                    <a:pt x="382" y="605"/>
                  </a:lnTo>
                  <a:lnTo>
                    <a:pt x="394" y="593"/>
                  </a:lnTo>
                  <a:lnTo>
                    <a:pt x="394" y="593"/>
                  </a:lnTo>
                  <a:lnTo>
                    <a:pt x="396" y="591"/>
                  </a:lnTo>
                  <a:lnTo>
                    <a:pt x="395" y="587"/>
                  </a:lnTo>
                  <a:lnTo>
                    <a:pt x="395" y="587"/>
                  </a:lnTo>
                  <a:lnTo>
                    <a:pt x="392" y="586"/>
                  </a:lnTo>
                  <a:lnTo>
                    <a:pt x="391" y="587"/>
                  </a:lnTo>
                  <a:lnTo>
                    <a:pt x="385" y="589"/>
                  </a:lnTo>
                  <a:lnTo>
                    <a:pt x="377" y="595"/>
                  </a:lnTo>
                  <a:lnTo>
                    <a:pt x="368" y="603"/>
                  </a:lnTo>
                  <a:lnTo>
                    <a:pt x="353" y="617"/>
                  </a:lnTo>
                  <a:lnTo>
                    <a:pt x="342" y="626"/>
                  </a:lnTo>
                  <a:lnTo>
                    <a:pt x="342" y="626"/>
                  </a:lnTo>
                  <a:close/>
                  <a:moveTo>
                    <a:pt x="392" y="703"/>
                  </a:moveTo>
                  <a:lnTo>
                    <a:pt x="392" y="703"/>
                  </a:lnTo>
                  <a:lnTo>
                    <a:pt x="394" y="700"/>
                  </a:lnTo>
                  <a:lnTo>
                    <a:pt x="394" y="698"/>
                  </a:lnTo>
                  <a:lnTo>
                    <a:pt x="394" y="698"/>
                  </a:lnTo>
                  <a:lnTo>
                    <a:pt x="396" y="698"/>
                  </a:lnTo>
                  <a:lnTo>
                    <a:pt x="400" y="697"/>
                  </a:lnTo>
                  <a:lnTo>
                    <a:pt x="403" y="694"/>
                  </a:lnTo>
                  <a:lnTo>
                    <a:pt x="403" y="693"/>
                  </a:lnTo>
                  <a:lnTo>
                    <a:pt x="403" y="691"/>
                  </a:lnTo>
                  <a:lnTo>
                    <a:pt x="403" y="691"/>
                  </a:lnTo>
                  <a:lnTo>
                    <a:pt x="411" y="691"/>
                  </a:lnTo>
                  <a:lnTo>
                    <a:pt x="411" y="691"/>
                  </a:lnTo>
                  <a:lnTo>
                    <a:pt x="404" y="701"/>
                  </a:lnTo>
                  <a:lnTo>
                    <a:pt x="397" y="710"/>
                  </a:lnTo>
                  <a:lnTo>
                    <a:pt x="389" y="717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8" y="722"/>
                  </a:lnTo>
                  <a:lnTo>
                    <a:pt x="378" y="722"/>
                  </a:lnTo>
                  <a:lnTo>
                    <a:pt x="383" y="710"/>
                  </a:lnTo>
                  <a:lnTo>
                    <a:pt x="383" y="710"/>
                  </a:lnTo>
                  <a:lnTo>
                    <a:pt x="392" y="703"/>
                  </a:lnTo>
                  <a:lnTo>
                    <a:pt x="392" y="703"/>
                  </a:lnTo>
                  <a:close/>
                  <a:moveTo>
                    <a:pt x="389" y="681"/>
                  </a:moveTo>
                  <a:lnTo>
                    <a:pt x="389" y="681"/>
                  </a:lnTo>
                  <a:lnTo>
                    <a:pt x="394" y="679"/>
                  </a:lnTo>
                  <a:lnTo>
                    <a:pt x="394" y="679"/>
                  </a:lnTo>
                  <a:lnTo>
                    <a:pt x="391" y="681"/>
                  </a:lnTo>
                  <a:lnTo>
                    <a:pt x="391" y="681"/>
                  </a:lnTo>
                  <a:lnTo>
                    <a:pt x="389" y="681"/>
                  </a:lnTo>
                  <a:lnTo>
                    <a:pt x="389" y="681"/>
                  </a:lnTo>
                  <a:close/>
                  <a:moveTo>
                    <a:pt x="403" y="681"/>
                  </a:moveTo>
                  <a:lnTo>
                    <a:pt x="403" y="681"/>
                  </a:lnTo>
                  <a:lnTo>
                    <a:pt x="418" y="665"/>
                  </a:lnTo>
                  <a:lnTo>
                    <a:pt x="418" y="665"/>
                  </a:lnTo>
                  <a:lnTo>
                    <a:pt x="417" y="674"/>
                  </a:lnTo>
                  <a:lnTo>
                    <a:pt x="414" y="681"/>
                  </a:lnTo>
                  <a:lnTo>
                    <a:pt x="414" y="681"/>
                  </a:lnTo>
                  <a:lnTo>
                    <a:pt x="403" y="681"/>
                  </a:lnTo>
                  <a:lnTo>
                    <a:pt x="403" y="681"/>
                  </a:lnTo>
                  <a:close/>
                  <a:moveTo>
                    <a:pt x="376" y="679"/>
                  </a:moveTo>
                  <a:lnTo>
                    <a:pt x="376" y="679"/>
                  </a:lnTo>
                  <a:lnTo>
                    <a:pt x="384" y="669"/>
                  </a:lnTo>
                  <a:lnTo>
                    <a:pt x="397" y="653"/>
                  </a:lnTo>
                  <a:lnTo>
                    <a:pt x="404" y="646"/>
                  </a:lnTo>
                  <a:lnTo>
                    <a:pt x="409" y="639"/>
                  </a:lnTo>
                  <a:lnTo>
                    <a:pt x="412" y="633"/>
                  </a:lnTo>
                  <a:lnTo>
                    <a:pt x="412" y="630"/>
                  </a:lnTo>
                  <a:lnTo>
                    <a:pt x="412" y="629"/>
                  </a:lnTo>
                  <a:lnTo>
                    <a:pt x="412" y="629"/>
                  </a:lnTo>
                  <a:lnTo>
                    <a:pt x="411" y="629"/>
                  </a:lnTo>
                  <a:lnTo>
                    <a:pt x="408" y="629"/>
                  </a:lnTo>
                  <a:lnTo>
                    <a:pt x="402" y="633"/>
                  </a:lnTo>
                  <a:lnTo>
                    <a:pt x="384" y="645"/>
                  </a:lnTo>
                  <a:lnTo>
                    <a:pt x="356" y="668"/>
                  </a:lnTo>
                  <a:lnTo>
                    <a:pt x="356" y="668"/>
                  </a:lnTo>
                  <a:lnTo>
                    <a:pt x="355" y="665"/>
                  </a:lnTo>
                  <a:lnTo>
                    <a:pt x="355" y="665"/>
                  </a:lnTo>
                  <a:lnTo>
                    <a:pt x="360" y="658"/>
                  </a:lnTo>
                  <a:lnTo>
                    <a:pt x="365" y="651"/>
                  </a:lnTo>
                  <a:lnTo>
                    <a:pt x="378" y="636"/>
                  </a:lnTo>
                  <a:lnTo>
                    <a:pt x="378" y="636"/>
                  </a:lnTo>
                  <a:lnTo>
                    <a:pt x="392" y="622"/>
                  </a:lnTo>
                  <a:lnTo>
                    <a:pt x="407" y="606"/>
                  </a:lnTo>
                  <a:lnTo>
                    <a:pt x="407" y="606"/>
                  </a:lnTo>
                  <a:lnTo>
                    <a:pt x="414" y="630"/>
                  </a:lnTo>
                  <a:lnTo>
                    <a:pt x="417" y="642"/>
                  </a:lnTo>
                  <a:lnTo>
                    <a:pt x="418" y="653"/>
                  </a:lnTo>
                  <a:lnTo>
                    <a:pt x="418" y="653"/>
                  </a:lnTo>
                  <a:lnTo>
                    <a:pt x="413" y="654"/>
                  </a:lnTo>
                  <a:lnTo>
                    <a:pt x="407" y="656"/>
                  </a:lnTo>
                  <a:lnTo>
                    <a:pt x="396" y="663"/>
                  </a:lnTo>
                  <a:lnTo>
                    <a:pt x="376" y="679"/>
                  </a:lnTo>
                  <a:lnTo>
                    <a:pt x="376" y="679"/>
                  </a:lnTo>
                  <a:close/>
                  <a:moveTo>
                    <a:pt x="377" y="689"/>
                  </a:move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close/>
                  <a:moveTo>
                    <a:pt x="371" y="670"/>
                  </a:moveTo>
                  <a:lnTo>
                    <a:pt x="371" y="670"/>
                  </a:lnTo>
                  <a:lnTo>
                    <a:pt x="365" y="679"/>
                  </a:lnTo>
                  <a:lnTo>
                    <a:pt x="365" y="679"/>
                  </a:lnTo>
                  <a:lnTo>
                    <a:pt x="364" y="679"/>
                  </a:lnTo>
                  <a:lnTo>
                    <a:pt x="364" y="679"/>
                  </a:lnTo>
                  <a:lnTo>
                    <a:pt x="361" y="676"/>
                  </a:lnTo>
                  <a:lnTo>
                    <a:pt x="361" y="676"/>
                  </a:lnTo>
                  <a:lnTo>
                    <a:pt x="371" y="670"/>
                  </a:lnTo>
                  <a:lnTo>
                    <a:pt x="371" y="670"/>
                  </a:lnTo>
                  <a:close/>
                  <a:moveTo>
                    <a:pt x="350" y="654"/>
                  </a:moveTo>
                  <a:lnTo>
                    <a:pt x="350" y="654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50" y="654"/>
                  </a:lnTo>
                  <a:lnTo>
                    <a:pt x="350" y="654"/>
                  </a:lnTo>
                  <a:close/>
                  <a:moveTo>
                    <a:pt x="346" y="686"/>
                  </a:moveTo>
                  <a:lnTo>
                    <a:pt x="346" y="686"/>
                  </a:lnTo>
                  <a:lnTo>
                    <a:pt x="349" y="685"/>
                  </a:lnTo>
                  <a:lnTo>
                    <a:pt x="354" y="681"/>
                  </a:lnTo>
                  <a:lnTo>
                    <a:pt x="354" y="681"/>
                  </a:lnTo>
                  <a:lnTo>
                    <a:pt x="360" y="689"/>
                  </a:lnTo>
                  <a:lnTo>
                    <a:pt x="360" y="689"/>
                  </a:lnTo>
                  <a:lnTo>
                    <a:pt x="359" y="689"/>
                  </a:lnTo>
                  <a:lnTo>
                    <a:pt x="359" y="689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6" y="686"/>
                  </a:lnTo>
                  <a:lnTo>
                    <a:pt x="346" y="686"/>
                  </a:lnTo>
                  <a:close/>
                  <a:moveTo>
                    <a:pt x="331" y="700"/>
                  </a:moveTo>
                  <a:lnTo>
                    <a:pt x="331" y="700"/>
                  </a:lnTo>
                  <a:lnTo>
                    <a:pt x="341" y="701"/>
                  </a:lnTo>
                  <a:lnTo>
                    <a:pt x="352" y="701"/>
                  </a:lnTo>
                  <a:lnTo>
                    <a:pt x="373" y="700"/>
                  </a:lnTo>
                  <a:lnTo>
                    <a:pt x="373" y="700"/>
                  </a:lnTo>
                  <a:lnTo>
                    <a:pt x="377" y="700"/>
                  </a:lnTo>
                  <a:lnTo>
                    <a:pt x="377" y="700"/>
                  </a:lnTo>
                  <a:lnTo>
                    <a:pt x="376" y="704"/>
                  </a:lnTo>
                  <a:lnTo>
                    <a:pt x="376" y="704"/>
                  </a:lnTo>
                  <a:lnTo>
                    <a:pt x="367" y="707"/>
                  </a:lnTo>
                  <a:lnTo>
                    <a:pt x="359" y="712"/>
                  </a:lnTo>
                  <a:lnTo>
                    <a:pt x="339" y="718"/>
                  </a:lnTo>
                  <a:lnTo>
                    <a:pt x="339" y="718"/>
                  </a:lnTo>
                  <a:lnTo>
                    <a:pt x="330" y="719"/>
                  </a:lnTo>
                  <a:lnTo>
                    <a:pt x="314" y="723"/>
                  </a:lnTo>
                  <a:lnTo>
                    <a:pt x="306" y="724"/>
                  </a:lnTo>
                  <a:lnTo>
                    <a:pt x="301" y="728"/>
                  </a:lnTo>
                  <a:lnTo>
                    <a:pt x="299" y="729"/>
                  </a:lnTo>
                  <a:lnTo>
                    <a:pt x="299" y="730"/>
                  </a:lnTo>
                  <a:lnTo>
                    <a:pt x="299" y="732"/>
                  </a:lnTo>
                  <a:lnTo>
                    <a:pt x="300" y="734"/>
                  </a:lnTo>
                  <a:lnTo>
                    <a:pt x="300" y="734"/>
                  </a:lnTo>
                  <a:lnTo>
                    <a:pt x="278" y="733"/>
                  </a:lnTo>
                  <a:lnTo>
                    <a:pt x="278" y="733"/>
                  </a:lnTo>
                  <a:lnTo>
                    <a:pt x="293" y="725"/>
                  </a:lnTo>
                  <a:lnTo>
                    <a:pt x="306" y="718"/>
                  </a:lnTo>
                  <a:lnTo>
                    <a:pt x="319" y="710"/>
                  </a:lnTo>
                  <a:lnTo>
                    <a:pt x="331" y="700"/>
                  </a:lnTo>
                  <a:lnTo>
                    <a:pt x="331" y="700"/>
                  </a:lnTo>
                  <a:close/>
                  <a:moveTo>
                    <a:pt x="368" y="718"/>
                  </a:moveTo>
                  <a:lnTo>
                    <a:pt x="368" y="718"/>
                  </a:lnTo>
                  <a:lnTo>
                    <a:pt x="368" y="719"/>
                  </a:lnTo>
                  <a:lnTo>
                    <a:pt x="368" y="719"/>
                  </a:lnTo>
                  <a:lnTo>
                    <a:pt x="368" y="721"/>
                  </a:lnTo>
                  <a:lnTo>
                    <a:pt x="368" y="721"/>
                  </a:lnTo>
                  <a:lnTo>
                    <a:pt x="365" y="719"/>
                  </a:lnTo>
                  <a:lnTo>
                    <a:pt x="365" y="719"/>
                  </a:lnTo>
                  <a:lnTo>
                    <a:pt x="368" y="718"/>
                  </a:lnTo>
                  <a:lnTo>
                    <a:pt x="368" y="718"/>
                  </a:lnTo>
                  <a:close/>
                  <a:moveTo>
                    <a:pt x="320" y="733"/>
                  </a:moveTo>
                  <a:lnTo>
                    <a:pt x="320" y="733"/>
                  </a:lnTo>
                  <a:lnTo>
                    <a:pt x="341" y="728"/>
                  </a:lnTo>
                  <a:lnTo>
                    <a:pt x="341" y="728"/>
                  </a:lnTo>
                  <a:lnTo>
                    <a:pt x="358" y="728"/>
                  </a:lnTo>
                  <a:lnTo>
                    <a:pt x="358" y="728"/>
                  </a:lnTo>
                  <a:lnTo>
                    <a:pt x="339" y="732"/>
                  </a:lnTo>
                  <a:lnTo>
                    <a:pt x="320" y="733"/>
                  </a:lnTo>
                  <a:lnTo>
                    <a:pt x="320" y="733"/>
                  </a:lnTo>
                  <a:close/>
                  <a:moveTo>
                    <a:pt x="338" y="741"/>
                  </a:moveTo>
                  <a:lnTo>
                    <a:pt x="338" y="741"/>
                  </a:lnTo>
                  <a:lnTo>
                    <a:pt x="335" y="742"/>
                  </a:lnTo>
                  <a:lnTo>
                    <a:pt x="335" y="742"/>
                  </a:lnTo>
                  <a:lnTo>
                    <a:pt x="335" y="741"/>
                  </a:lnTo>
                  <a:lnTo>
                    <a:pt x="335" y="741"/>
                  </a:lnTo>
                  <a:lnTo>
                    <a:pt x="338" y="741"/>
                  </a:lnTo>
                  <a:lnTo>
                    <a:pt x="338" y="741"/>
                  </a:lnTo>
                  <a:close/>
                  <a:moveTo>
                    <a:pt x="214" y="794"/>
                  </a:moveTo>
                  <a:lnTo>
                    <a:pt x="214" y="794"/>
                  </a:lnTo>
                  <a:lnTo>
                    <a:pt x="234" y="791"/>
                  </a:lnTo>
                  <a:lnTo>
                    <a:pt x="234" y="791"/>
                  </a:lnTo>
                  <a:lnTo>
                    <a:pt x="213" y="804"/>
                  </a:lnTo>
                  <a:lnTo>
                    <a:pt x="193" y="818"/>
                  </a:lnTo>
                  <a:lnTo>
                    <a:pt x="193" y="818"/>
                  </a:lnTo>
                  <a:lnTo>
                    <a:pt x="190" y="817"/>
                  </a:lnTo>
                  <a:lnTo>
                    <a:pt x="188" y="817"/>
                  </a:lnTo>
                  <a:lnTo>
                    <a:pt x="182" y="817"/>
                  </a:lnTo>
                  <a:lnTo>
                    <a:pt x="163" y="823"/>
                  </a:lnTo>
                  <a:lnTo>
                    <a:pt x="131" y="834"/>
                  </a:lnTo>
                  <a:lnTo>
                    <a:pt x="131" y="834"/>
                  </a:lnTo>
                  <a:lnTo>
                    <a:pt x="146" y="827"/>
                  </a:lnTo>
                  <a:lnTo>
                    <a:pt x="161" y="819"/>
                  </a:lnTo>
                  <a:lnTo>
                    <a:pt x="193" y="809"/>
                  </a:lnTo>
                  <a:lnTo>
                    <a:pt x="193" y="809"/>
                  </a:lnTo>
                  <a:lnTo>
                    <a:pt x="199" y="807"/>
                  </a:lnTo>
                  <a:lnTo>
                    <a:pt x="208" y="805"/>
                  </a:lnTo>
                  <a:lnTo>
                    <a:pt x="213" y="803"/>
                  </a:lnTo>
                  <a:lnTo>
                    <a:pt x="216" y="800"/>
                  </a:lnTo>
                  <a:lnTo>
                    <a:pt x="217" y="798"/>
                  </a:lnTo>
                  <a:lnTo>
                    <a:pt x="214" y="794"/>
                  </a:lnTo>
                  <a:lnTo>
                    <a:pt x="214" y="794"/>
                  </a:lnTo>
                  <a:close/>
                  <a:moveTo>
                    <a:pt x="189" y="787"/>
                  </a:moveTo>
                  <a:lnTo>
                    <a:pt x="189" y="787"/>
                  </a:lnTo>
                  <a:lnTo>
                    <a:pt x="206" y="782"/>
                  </a:lnTo>
                  <a:lnTo>
                    <a:pt x="234" y="776"/>
                  </a:lnTo>
                  <a:lnTo>
                    <a:pt x="247" y="772"/>
                  </a:lnTo>
                  <a:lnTo>
                    <a:pt x="259" y="769"/>
                  </a:lnTo>
                  <a:lnTo>
                    <a:pt x="267" y="765"/>
                  </a:lnTo>
                  <a:lnTo>
                    <a:pt x="270" y="763"/>
                  </a:lnTo>
                  <a:lnTo>
                    <a:pt x="271" y="760"/>
                  </a:lnTo>
                  <a:lnTo>
                    <a:pt x="271" y="760"/>
                  </a:lnTo>
                  <a:lnTo>
                    <a:pt x="287" y="758"/>
                  </a:lnTo>
                  <a:lnTo>
                    <a:pt x="302" y="754"/>
                  </a:lnTo>
                  <a:lnTo>
                    <a:pt x="302" y="754"/>
                  </a:lnTo>
                  <a:lnTo>
                    <a:pt x="305" y="754"/>
                  </a:lnTo>
                  <a:lnTo>
                    <a:pt x="306" y="752"/>
                  </a:lnTo>
                  <a:lnTo>
                    <a:pt x="306" y="750"/>
                  </a:lnTo>
                  <a:lnTo>
                    <a:pt x="305" y="747"/>
                  </a:lnTo>
                  <a:lnTo>
                    <a:pt x="305" y="747"/>
                  </a:lnTo>
                  <a:lnTo>
                    <a:pt x="311" y="746"/>
                  </a:lnTo>
                  <a:lnTo>
                    <a:pt x="311" y="746"/>
                  </a:lnTo>
                  <a:lnTo>
                    <a:pt x="324" y="746"/>
                  </a:lnTo>
                  <a:lnTo>
                    <a:pt x="324" y="746"/>
                  </a:lnTo>
                  <a:lnTo>
                    <a:pt x="306" y="753"/>
                  </a:lnTo>
                  <a:lnTo>
                    <a:pt x="288" y="762"/>
                  </a:lnTo>
                  <a:lnTo>
                    <a:pt x="254" y="780"/>
                  </a:lnTo>
                  <a:lnTo>
                    <a:pt x="254" y="780"/>
                  </a:lnTo>
                  <a:lnTo>
                    <a:pt x="252" y="778"/>
                  </a:lnTo>
                  <a:lnTo>
                    <a:pt x="249" y="777"/>
                  </a:lnTo>
                  <a:lnTo>
                    <a:pt x="242" y="776"/>
                  </a:lnTo>
                  <a:lnTo>
                    <a:pt x="232" y="776"/>
                  </a:lnTo>
                  <a:lnTo>
                    <a:pt x="223" y="778"/>
                  </a:lnTo>
                  <a:lnTo>
                    <a:pt x="202" y="783"/>
                  </a:lnTo>
                  <a:lnTo>
                    <a:pt x="189" y="787"/>
                  </a:lnTo>
                  <a:lnTo>
                    <a:pt x="189" y="787"/>
                  </a:lnTo>
                  <a:close/>
                  <a:moveTo>
                    <a:pt x="248" y="747"/>
                  </a:moveTo>
                  <a:lnTo>
                    <a:pt x="248" y="747"/>
                  </a:lnTo>
                  <a:lnTo>
                    <a:pt x="264" y="740"/>
                  </a:lnTo>
                  <a:lnTo>
                    <a:pt x="264" y="740"/>
                  </a:lnTo>
                  <a:lnTo>
                    <a:pt x="268" y="742"/>
                  </a:lnTo>
                  <a:lnTo>
                    <a:pt x="276" y="744"/>
                  </a:lnTo>
                  <a:lnTo>
                    <a:pt x="276" y="744"/>
                  </a:lnTo>
                  <a:lnTo>
                    <a:pt x="259" y="747"/>
                  </a:lnTo>
                  <a:lnTo>
                    <a:pt x="243" y="748"/>
                  </a:lnTo>
                  <a:lnTo>
                    <a:pt x="243" y="748"/>
                  </a:lnTo>
                  <a:lnTo>
                    <a:pt x="248" y="747"/>
                  </a:lnTo>
                  <a:lnTo>
                    <a:pt x="248" y="747"/>
                  </a:lnTo>
                  <a:close/>
                  <a:moveTo>
                    <a:pt x="231" y="754"/>
                  </a:moveTo>
                  <a:lnTo>
                    <a:pt x="231" y="754"/>
                  </a:lnTo>
                  <a:lnTo>
                    <a:pt x="231" y="756"/>
                  </a:lnTo>
                  <a:lnTo>
                    <a:pt x="231" y="756"/>
                  </a:lnTo>
                  <a:lnTo>
                    <a:pt x="225" y="757"/>
                  </a:lnTo>
                  <a:lnTo>
                    <a:pt x="225" y="757"/>
                  </a:lnTo>
                  <a:lnTo>
                    <a:pt x="231" y="754"/>
                  </a:lnTo>
                  <a:lnTo>
                    <a:pt x="231" y="754"/>
                  </a:lnTo>
                  <a:close/>
                  <a:moveTo>
                    <a:pt x="193" y="774"/>
                  </a:moveTo>
                  <a:lnTo>
                    <a:pt x="193" y="774"/>
                  </a:lnTo>
                  <a:lnTo>
                    <a:pt x="193" y="775"/>
                  </a:lnTo>
                  <a:lnTo>
                    <a:pt x="193" y="775"/>
                  </a:lnTo>
                  <a:lnTo>
                    <a:pt x="187" y="777"/>
                  </a:lnTo>
                  <a:lnTo>
                    <a:pt x="187" y="777"/>
                  </a:lnTo>
                  <a:lnTo>
                    <a:pt x="193" y="774"/>
                  </a:lnTo>
                  <a:lnTo>
                    <a:pt x="193" y="774"/>
                  </a:lnTo>
                  <a:close/>
                  <a:moveTo>
                    <a:pt x="160" y="795"/>
                  </a:moveTo>
                  <a:lnTo>
                    <a:pt x="160" y="795"/>
                  </a:lnTo>
                  <a:lnTo>
                    <a:pt x="161" y="798"/>
                  </a:lnTo>
                  <a:lnTo>
                    <a:pt x="161" y="798"/>
                  </a:lnTo>
                  <a:lnTo>
                    <a:pt x="155" y="800"/>
                  </a:lnTo>
                  <a:lnTo>
                    <a:pt x="147" y="805"/>
                  </a:lnTo>
                  <a:lnTo>
                    <a:pt x="147" y="805"/>
                  </a:lnTo>
                  <a:lnTo>
                    <a:pt x="160" y="795"/>
                  </a:lnTo>
                  <a:lnTo>
                    <a:pt x="160" y="795"/>
                  </a:lnTo>
                  <a:close/>
                  <a:moveTo>
                    <a:pt x="101" y="845"/>
                  </a:moveTo>
                  <a:lnTo>
                    <a:pt x="101" y="845"/>
                  </a:lnTo>
                  <a:lnTo>
                    <a:pt x="120" y="828"/>
                  </a:lnTo>
                  <a:lnTo>
                    <a:pt x="141" y="810"/>
                  </a:lnTo>
                  <a:lnTo>
                    <a:pt x="141" y="810"/>
                  </a:lnTo>
                  <a:lnTo>
                    <a:pt x="137" y="815"/>
                  </a:lnTo>
                  <a:lnTo>
                    <a:pt x="137" y="817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0" y="824"/>
                  </a:lnTo>
                  <a:lnTo>
                    <a:pt x="118" y="833"/>
                  </a:lnTo>
                  <a:lnTo>
                    <a:pt x="112" y="837"/>
                  </a:lnTo>
                  <a:lnTo>
                    <a:pt x="108" y="841"/>
                  </a:lnTo>
                  <a:lnTo>
                    <a:pt x="108" y="844"/>
                  </a:lnTo>
                  <a:lnTo>
                    <a:pt x="108" y="845"/>
                  </a:lnTo>
                  <a:lnTo>
                    <a:pt x="110" y="847"/>
                  </a:lnTo>
                  <a:lnTo>
                    <a:pt x="112" y="847"/>
                  </a:lnTo>
                  <a:lnTo>
                    <a:pt x="112" y="847"/>
                  </a:lnTo>
                  <a:lnTo>
                    <a:pt x="87" y="858"/>
                  </a:lnTo>
                  <a:lnTo>
                    <a:pt x="87" y="858"/>
                  </a:lnTo>
                  <a:lnTo>
                    <a:pt x="101" y="845"/>
                  </a:lnTo>
                  <a:lnTo>
                    <a:pt x="101" y="845"/>
                  </a:lnTo>
                  <a:close/>
                  <a:moveTo>
                    <a:pt x="71" y="874"/>
                  </a:moveTo>
                  <a:lnTo>
                    <a:pt x="71" y="874"/>
                  </a:lnTo>
                  <a:lnTo>
                    <a:pt x="76" y="875"/>
                  </a:lnTo>
                  <a:lnTo>
                    <a:pt x="83" y="874"/>
                  </a:lnTo>
                  <a:lnTo>
                    <a:pt x="95" y="870"/>
                  </a:lnTo>
                  <a:lnTo>
                    <a:pt x="95" y="870"/>
                  </a:lnTo>
                  <a:lnTo>
                    <a:pt x="81" y="880"/>
                  </a:lnTo>
                  <a:lnTo>
                    <a:pt x="67" y="888"/>
                  </a:lnTo>
                  <a:lnTo>
                    <a:pt x="41" y="909"/>
                  </a:lnTo>
                  <a:lnTo>
                    <a:pt x="41" y="909"/>
                  </a:lnTo>
                  <a:lnTo>
                    <a:pt x="55" y="890"/>
                  </a:lnTo>
                  <a:lnTo>
                    <a:pt x="71" y="874"/>
                  </a:lnTo>
                  <a:lnTo>
                    <a:pt x="71" y="874"/>
                  </a:lnTo>
                  <a:close/>
                  <a:moveTo>
                    <a:pt x="28" y="931"/>
                  </a:moveTo>
                  <a:lnTo>
                    <a:pt x="28" y="931"/>
                  </a:lnTo>
                  <a:lnTo>
                    <a:pt x="35" y="930"/>
                  </a:lnTo>
                  <a:lnTo>
                    <a:pt x="41" y="928"/>
                  </a:lnTo>
                  <a:lnTo>
                    <a:pt x="41" y="928"/>
                  </a:lnTo>
                  <a:lnTo>
                    <a:pt x="25" y="939"/>
                  </a:lnTo>
                  <a:lnTo>
                    <a:pt x="25" y="939"/>
                  </a:lnTo>
                  <a:lnTo>
                    <a:pt x="28" y="931"/>
                  </a:lnTo>
                  <a:lnTo>
                    <a:pt x="28" y="931"/>
                  </a:lnTo>
                  <a:close/>
                  <a:moveTo>
                    <a:pt x="18" y="960"/>
                  </a:moveTo>
                  <a:lnTo>
                    <a:pt x="18" y="960"/>
                  </a:lnTo>
                  <a:lnTo>
                    <a:pt x="18" y="958"/>
                  </a:lnTo>
                  <a:lnTo>
                    <a:pt x="18" y="958"/>
                  </a:lnTo>
                  <a:lnTo>
                    <a:pt x="29" y="953"/>
                  </a:lnTo>
                  <a:lnTo>
                    <a:pt x="40" y="948"/>
                  </a:lnTo>
                  <a:lnTo>
                    <a:pt x="40" y="948"/>
                  </a:lnTo>
                  <a:lnTo>
                    <a:pt x="28" y="959"/>
                  </a:lnTo>
                  <a:lnTo>
                    <a:pt x="16" y="971"/>
                  </a:lnTo>
                  <a:lnTo>
                    <a:pt x="16" y="971"/>
                  </a:lnTo>
                  <a:lnTo>
                    <a:pt x="18" y="960"/>
                  </a:lnTo>
                  <a:lnTo>
                    <a:pt x="18" y="960"/>
                  </a:lnTo>
                  <a:close/>
                  <a:moveTo>
                    <a:pt x="13" y="1006"/>
                  </a:moveTo>
                  <a:lnTo>
                    <a:pt x="13" y="1006"/>
                  </a:lnTo>
                  <a:lnTo>
                    <a:pt x="17" y="1004"/>
                  </a:lnTo>
                  <a:lnTo>
                    <a:pt x="17" y="1004"/>
                  </a:lnTo>
                  <a:lnTo>
                    <a:pt x="13" y="1011"/>
                  </a:lnTo>
                  <a:lnTo>
                    <a:pt x="13" y="1011"/>
                  </a:lnTo>
                  <a:lnTo>
                    <a:pt x="13" y="1006"/>
                  </a:lnTo>
                  <a:lnTo>
                    <a:pt x="13" y="1006"/>
                  </a:lnTo>
                  <a:close/>
                  <a:moveTo>
                    <a:pt x="28" y="1057"/>
                  </a:moveTo>
                  <a:lnTo>
                    <a:pt x="28" y="1057"/>
                  </a:lnTo>
                  <a:lnTo>
                    <a:pt x="19" y="1057"/>
                  </a:lnTo>
                  <a:lnTo>
                    <a:pt x="19" y="1057"/>
                  </a:lnTo>
                  <a:lnTo>
                    <a:pt x="17" y="1049"/>
                  </a:lnTo>
                  <a:lnTo>
                    <a:pt x="16" y="1040"/>
                  </a:lnTo>
                  <a:lnTo>
                    <a:pt x="16" y="1040"/>
                  </a:lnTo>
                  <a:lnTo>
                    <a:pt x="25" y="1030"/>
                  </a:lnTo>
                  <a:lnTo>
                    <a:pt x="25" y="1030"/>
                  </a:lnTo>
                  <a:lnTo>
                    <a:pt x="23" y="1036"/>
                  </a:lnTo>
                  <a:lnTo>
                    <a:pt x="23" y="1042"/>
                  </a:lnTo>
                  <a:lnTo>
                    <a:pt x="23" y="1045"/>
                  </a:lnTo>
                  <a:lnTo>
                    <a:pt x="24" y="1046"/>
                  </a:lnTo>
                  <a:lnTo>
                    <a:pt x="27" y="1046"/>
                  </a:lnTo>
                  <a:lnTo>
                    <a:pt x="31" y="1046"/>
                  </a:lnTo>
                  <a:lnTo>
                    <a:pt x="31" y="1046"/>
                  </a:lnTo>
                  <a:lnTo>
                    <a:pt x="28" y="1057"/>
                  </a:lnTo>
                  <a:lnTo>
                    <a:pt x="28" y="1057"/>
                  </a:lnTo>
                  <a:close/>
                  <a:moveTo>
                    <a:pt x="19" y="1022"/>
                  </a:moveTo>
                  <a:lnTo>
                    <a:pt x="19" y="1022"/>
                  </a:lnTo>
                  <a:lnTo>
                    <a:pt x="27" y="1007"/>
                  </a:lnTo>
                  <a:lnTo>
                    <a:pt x="27" y="1007"/>
                  </a:lnTo>
                  <a:lnTo>
                    <a:pt x="29" y="1001"/>
                  </a:lnTo>
                  <a:lnTo>
                    <a:pt x="31" y="993"/>
                  </a:lnTo>
                  <a:lnTo>
                    <a:pt x="33" y="989"/>
                  </a:lnTo>
                  <a:lnTo>
                    <a:pt x="33" y="986"/>
                  </a:lnTo>
                  <a:lnTo>
                    <a:pt x="31" y="983"/>
                  </a:lnTo>
                  <a:lnTo>
                    <a:pt x="28" y="983"/>
                  </a:lnTo>
                  <a:lnTo>
                    <a:pt x="28" y="983"/>
                  </a:lnTo>
                  <a:lnTo>
                    <a:pt x="45" y="964"/>
                  </a:lnTo>
                  <a:lnTo>
                    <a:pt x="54" y="953"/>
                  </a:lnTo>
                  <a:lnTo>
                    <a:pt x="57" y="948"/>
                  </a:lnTo>
                  <a:lnTo>
                    <a:pt x="57" y="946"/>
                  </a:lnTo>
                  <a:lnTo>
                    <a:pt x="57" y="945"/>
                  </a:lnTo>
                  <a:lnTo>
                    <a:pt x="57" y="945"/>
                  </a:lnTo>
                  <a:lnTo>
                    <a:pt x="60" y="940"/>
                  </a:lnTo>
                  <a:lnTo>
                    <a:pt x="67" y="933"/>
                  </a:lnTo>
                  <a:lnTo>
                    <a:pt x="70" y="929"/>
                  </a:lnTo>
                  <a:lnTo>
                    <a:pt x="71" y="925"/>
                  </a:lnTo>
                  <a:lnTo>
                    <a:pt x="71" y="922"/>
                  </a:lnTo>
                  <a:lnTo>
                    <a:pt x="69" y="919"/>
                  </a:lnTo>
                  <a:lnTo>
                    <a:pt x="69" y="919"/>
                  </a:lnTo>
                  <a:lnTo>
                    <a:pt x="76" y="915"/>
                  </a:lnTo>
                  <a:lnTo>
                    <a:pt x="87" y="907"/>
                  </a:lnTo>
                  <a:lnTo>
                    <a:pt x="92" y="903"/>
                  </a:lnTo>
                  <a:lnTo>
                    <a:pt x="95" y="898"/>
                  </a:lnTo>
                  <a:lnTo>
                    <a:pt x="96" y="894"/>
                  </a:lnTo>
                  <a:lnTo>
                    <a:pt x="96" y="892"/>
                  </a:lnTo>
                  <a:lnTo>
                    <a:pt x="95" y="890"/>
                  </a:lnTo>
                  <a:lnTo>
                    <a:pt x="95" y="890"/>
                  </a:lnTo>
                  <a:lnTo>
                    <a:pt x="114" y="878"/>
                  </a:lnTo>
                  <a:lnTo>
                    <a:pt x="119" y="875"/>
                  </a:lnTo>
                  <a:lnTo>
                    <a:pt x="123" y="870"/>
                  </a:lnTo>
                  <a:lnTo>
                    <a:pt x="125" y="866"/>
                  </a:lnTo>
                  <a:lnTo>
                    <a:pt x="126" y="865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32" y="860"/>
                  </a:lnTo>
                  <a:lnTo>
                    <a:pt x="142" y="854"/>
                  </a:lnTo>
                  <a:lnTo>
                    <a:pt x="147" y="852"/>
                  </a:lnTo>
                  <a:lnTo>
                    <a:pt x="151" y="848"/>
                  </a:lnTo>
                  <a:lnTo>
                    <a:pt x="153" y="845"/>
                  </a:lnTo>
                  <a:lnTo>
                    <a:pt x="153" y="844"/>
                  </a:lnTo>
                  <a:lnTo>
                    <a:pt x="152" y="841"/>
                  </a:lnTo>
                  <a:lnTo>
                    <a:pt x="152" y="841"/>
                  </a:lnTo>
                  <a:lnTo>
                    <a:pt x="171" y="834"/>
                  </a:lnTo>
                  <a:lnTo>
                    <a:pt x="171" y="834"/>
                  </a:lnTo>
                  <a:lnTo>
                    <a:pt x="151" y="851"/>
                  </a:lnTo>
                  <a:lnTo>
                    <a:pt x="128" y="869"/>
                  </a:lnTo>
                  <a:lnTo>
                    <a:pt x="107" y="889"/>
                  </a:lnTo>
                  <a:lnTo>
                    <a:pt x="87" y="911"/>
                  </a:lnTo>
                  <a:lnTo>
                    <a:pt x="67" y="934"/>
                  </a:lnTo>
                  <a:lnTo>
                    <a:pt x="60" y="946"/>
                  </a:lnTo>
                  <a:lnTo>
                    <a:pt x="52" y="959"/>
                  </a:lnTo>
                  <a:lnTo>
                    <a:pt x="46" y="971"/>
                  </a:lnTo>
                  <a:lnTo>
                    <a:pt x="40" y="984"/>
                  </a:lnTo>
                  <a:lnTo>
                    <a:pt x="36" y="998"/>
                  </a:lnTo>
                  <a:lnTo>
                    <a:pt x="33" y="1011"/>
                  </a:lnTo>
                  <a:lnTo>
                    <a:pt x="33" y="1011"/>
                  </a:lnTo>
                  <a:lnTo>
                    <a:pt x="27" y="1016"/>
                  </a:lnTo>
                  <a:lnTo>
                    <a:pt x="19" y="1022"/>
                  </a:lnTo>
                  <a:lnTo>
                    <a:pt x="19" y="1022"/>
                  </a:lnTo>
                  <a:close/>
                  <a:moveTo>
                    <a:pt x="438" y="841"/>
                  </a:moveTo>
                  <a:lnTo>
                    <a:pt x="438" y="841"/>
                  </a:lnTo>
                  <a:lnTo>
                    <a:pt x="437" y="836"/>
                  </a:lnTo>
                  <a:lnTo>
                    <a:pt x="437" y="836"/>
                  </a:lnTo>
                  <a:lnTo>
                    <a:pt x="442" y="834"/>
                  </a:lnTo>
                  <a:lnTo>
                    <a:pt x="442" y="834"/>
                  </a:lnTo>
                  <a:lnTo>
                    <a:pt x="438" y="841"/>
                  </a:lnTo>
                  <a:lnTo>
                    <a:pt x="438" y="841"/>
                  </a:lnTo>
                  <a:close/>
                  <a:moveTo>
                    <a:pt x="444" y="848"/>
                  </a:moveTo>
                  <a:lnTo>
                    <a:pt x="444" y="848"/>
                  </a:lnTo>
                  <a:lnTo>
                    <a:pt x="453" y="836"/>
                  </a:lnTo>
                  <a:lnTo>
                    <a:pt x="462" y="823"/>
                  </a:lnTo>
                  <a:lnTo>
                    <a:pt x="462" y="823"/>
                  </a:lnTo>
                  <a:lnTo>
                    <a:pt x="471" y="813"/>
                  </a:lnTo>
                  <a:lnTo>
                    <a:pt x="476" y="807"/>
                  </a:lnTo>
                  <a:lnTo>
                    <a:pt x="477" y="805"/>
                  </a:lnTo>
                  <a:lnTo>
                    <a:pt x="477" y="803"/>
                  </a:lnTo>
                  <a:lnTo>
                    <a:pt x="477" y="803"/>
                  </a:lnTo>
                  <a:lnTo>
                    <a:pt x="484" y="812"/>
                  </a:lnTo>
                  <a:lnTo>
                    <a:pt x="484" y="812"/>
                  </a:lnTo>
                  <a:lnTo>
                    <a:pt x="473" y="825"/>
                  </a:lnTo>
                  <a:lnTo>
                    <a:pt x="463" y="839"/>
                  </a:lnTo>
                  <a:lnTo>
                    <a:pt x="463" y="839"/>
                  </a:lnTo>
                  <a:lnTo>
                    <a:pt x="462" y="836"/>
                  </a:lnTo>
                  <a:lnTo>
                    <a:pt x="460" y="836"/>
                  </a:lnTo>
                  <a:lnTo>
                    <a:pt x="457" y="837"/>
                  </a:lnTo>
                  <a:lnTo>
                    <a:pt x="454" y="839"/>
                  </a:lnTo>
                  <a:lnTo>
                    <a:pt x="444" y="848"/>
                  </a:lnTo>
                  <a:lnTo>
                    <a:pt x="444" y="848"/>
                  </a:lnTo>
                  <a:close/>
                  <a:moveTo>
                    <a:pt x="455" y="792"/>
                  </a:moveTo>
                  <a:lnTo>
                    <a:pt x="456" y="791"/>
                  </a:lnTo>
                  <a:lnTo>
                    <a:pt x="456" y="791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close/>
                  <a:moveTo>
                    <a:pt x="466" y="794"/>
                  </a:moveTo>
                  <a:lnTo>
                    <a:pt x="466" y="794"/>
                  </a:lnTo>
                  <a:lnTo>
                    <a:pt x="467" y="793"/>
                  </a:lnTo>
                  <a:lnTo>
                    <a:pt x="467" y="791"/>
                  </a:lnTo>
                  <a:lnTo>
                    <a:pt x="467" y="791"/>
                  </a:lnTo>
                  <a:lnTo>
                    <a:pt x="473" y="798"/>
                  </a:lnTo>
                  <a:lnTo>
                    <a:pt x="473" y="798"/>
                  </a:lnTo>
                  <a:lnTo>
                    <a:pt x="471" y="798"/>
                  </a:lnTo>
                  <a:lnTo>
                    <a:pt x="468" y="799"/>
                  </a:lnTo>
                  <a:lnTo>
                    <a:pt x="463" y="803"/>
                  </a:lnTo>
                  <a:lnTo>
                    <a:pt x="456" y="811"/>
                  </a:lnTo>
                  <a:lnTo>
                    <a:pt x="456" y="811"/>
                  </a:lnTo>
                  <a:lnTo>
                    <a:pt x="462" y="803"/>
                  </a:lnTo>
                  <a:lnTo>
                    <a:pt x="466" y="794"/>
                  </a:lnTo>
                  <a:lnTo>
                    <a:pt x="466" y="794"/>
                  </a:lnTo>
                  <a:close/>
                  <a:moveTo>
                    <a:pt x="462" y="788"/>
                  </a:move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2" y="788"/>
                  </a:lnTo>
                  <a:lnTo>
                    <a:pt x="462" y="788"/>
                  </a:lnTo>
                  <a:close/>
                  <a:moveTo>
                    <a:pt x="489" y="822"/>
                  </a:moveTo>
                  <a:lnTo>
                    <a:pt x="489" y="822"/>
                  </a:lnTo>
                  <a:lnTo>
                    <a:pt x="494" y="829"/>
                  </a:lnTo>
                  <a:lnTo>
                    <a:pt x="494" y="829"/>
                  </a:lnTo>
                  <a:lnTo>
                    <a:pt x="483" y="844"/>
                  </a:lnTo>
                  <a:lnTo>
                    <a:pt x="483" y="844"/>
                  </a:lnTo>
                  <a:lnTo>
                    <a:pt x="480" y="842"/>
                  </a:lnTo>
                  <a:lnTo>
                    <a:pt x="478" y="842"/>
                  </a:lnTo>
                  <a:lnTo>
                    <a:pt x="476" y="844"/>
                  </a:lnTo>
                  <a:lnTo>
                    <a:pt x="473" y="846"/>
                  </a:lnTo>
                  <a:lnTo>
                    <a:pt x="465" y="854"/>
                  </a:lnTo>
                  <a:lnTo>
                    <a:pt x="465" y="854"/>
                  </a:lnTo>
                  <a:lnTo>
                    <a:pt x="477" y="837"/>
                  </a:lnTo>
                  <a:lnTo>
                    <a:pt x="489" y="822"/>
                  </a:lnTo>
                  <a:lnTo>
                    <a:pt x="489" y="822"/>
                  </a:lnTo>
                  <a:close/>
                  <a:moveTo>
                    <a:pt x="450" y="863"/>
                  </a:moveTo>
                  <a:lnTo>
                    <a:pt x="450" y="863"/>
                  </a:lnTo>
                  <a:lnTo>
                    <a:pt x="448" y="858"/>
                  </a:lnTo>
                  <a:lnTo>
                    <a:pt x="448" y="858"/>
                  </a:lnTo>
                  <a:lnTo>
                    <a:pt x="456" y="852"/>
                  </a:lnTo>
                  <a:lnTo>
                    <a:pt x="456" y="852"/>
                  </a:lnTo>
                  <a:lnTo>
                    <a:pt x="450" y="863"/>
                  </a:lnTo>
                  <a:lnTo>
                    <a:pt x="450" y="863"/>
                  </a:lnTo>
                  <a:close/>
                  <a:moveTo>
                    <a:pt x="457" y="872"/>
                  </a:moveTo>
                  <a:lnTo>
                    <a:pt x="457" y="872"/>
                  </a:lnTo>
                  <a:lnTo>
                    <a:pt x="467" y="865"/>
                  </a:lnTo>
                  <a:lnTo>
                    <a:pt x="467" y="865"/>
                  </a:lnTo>
                  <a:lnTo>
                    <a:pt x="465" y="871"/>
                  </a:lnTo>
                  <a:lnTo>
                    <a:pt x="462" y="878"/>
                  </a:lnTo>
                  <a:lnTo>
                    <a:pt x="462" y="878"/>
                  </a:lnTo>
                  <a:lnTo>
                    <a:pt x="457" y="872"/>
                  </a:lnTo>
                  <a:lnTo>
                    <a:pt x="457" y="872"/>
                  </a:lnTo>
                  <a:close/>
                  <a:moveTo>
                    <a:pt x="472" y="892"/>
                  </a:moveTo>
                  <a:lnTo>
                    <a:pt x="472" y="892"/>
                  </a:lnTo>
                  <a:lnTo>
                    <a:pt x="467" y="886"/>
                  </a:lnTo>
                  <a:lnTo>
                    <a:pt x="467" y="886"/>
                  </a:lnTo>
                  <a:lnTo>
                    <a:pt x="468" y="884"/>
                  </a:lnTo>
                  <a:lnTo>
                    <a:pt x="468" y="884"/>
                  </a:lnTo>
                  <a:lnTo>
                    <a:pt x="477" y="880"/>
                  </a:lnTo>
                  <a:lnTo>
                    <a:pt x="477" y="880"/>
                  </a:lnTo>
                  <a:lnTo>
                    <a:pt x="474" y="886"/>
                  </a:lnTo>
                  <a:lnTo>
                    <a:pt x="472" y="892"/>
                  </a:lnTo>
                  <a:lnTo>
                    <a:pt x="472" y="892"/>
                  </a:lnTo>
                  <a:close/>
                  <a:moveTo>
                    <a:pt x="490" y="850"/>
                  </a:moveTo>
                  <a:lnTo>
                    <a:pt x="490" y="850"/>
                  </a:lnTo>
                  <a:lnTo>
                    <a:pt x="498" y="839"/>
                  </a:lnTo>
                  <a:lnTo>
                    <a:pt x="498" y="839"/>
                  </a:lnTo>
                  <a:lnTo>
                    <a:pt x="502" y="846"/>
                  </a:lnTo>
                  <a:lnTo>
                    <a:pt x="502" y="846"/>
                  </a:lnTo>
                  <a:lnTo>
                    <a:pt x="490" y="857"/>
                  </a:lnTo>
                  <a:lnTo>
                    <a:pt x="478" y="868"/>
                  </a:lnTo>
                  <a:lnTo>
                    <a:pt x="478" y="868"/>
                  </a:lnTo>
                  <a:lnTo>
                    <a:pt x="484" y="858"/>
                  </a:lnTo>
                  <a:lnTo>
                    <a:pt x="490" y="850"/>
                  </a:lnTo>
                  <a:lnTo>
                    <a:pt x="490" y="850"/>
                  </a:lnTo>
                  <a:close/>
                  <a:moveTo>
                    <a:pt x="563" y="983"/>
                  </a:moveTo>
                  <a:lnTo>
                    <a:pt x="563" y="983"/>
                  </a:lnTo>
                  <a:lnTo>
                    <a:pt x="551" y="992"/>
                  </a:lnTo>
                  <a:lnTo>
                    <a:pt x="538" y="998"/>
                  </a:lnTo>
                  <a:lnTo>
                    <a:pt x="538" y="998"/>
                  </a:lnTo>
                  <a:lnTo>
                    <a:pt x="545" y="988"/>
                  </a:lnTo>
                  <a:lnTo>
                    <a:pt x="555" y="980"/>
                  </a:lnTo>
                  <a:lnTo>
                    <a:pt x="573" y="964"/>
                  </a:lnTo>
                  <a:lnTo>
                    <a:pt x="573" y="964"/>
                  </a:lnTo>
                  <a:lnTo>
                    <a:pt x="583" y="970"/>
                  </a:lnTo>
                  <a:lnTo>
                    <a:pt x="583" y="970"/>
                  </a:lnTo>
                  <a:lnTo>
                    <a:pt x="574" y="976"/>
                  </a:lnTo>
                  <a:lnTo>
                    <a:pt x="563" y="983"/>
                  </a:lnTo>
                  <a:lnTo>
                    <a:pt x="563" y="983"/>
                  </a:lnTo>
                  <a:close/>
                  <a:moveTo>
                    <a:pt x="591" y="974"/>
                  </a:moveTo>
                  <a:lnTo>
                    <a:pt x="591" y="974"/>
                  </a:lnTo>
                  <a:lnTo>
                    <a:pt x="603" y="977"/>
                  </a:lnTo>
                  <a:lnTo>
                    <a:pt x="603" y="977"/>
                  </a:lnTo>
                  <a:lnTo>
                    <a:pt x="580" y="994"/>
                  </a:lnTo>
                  <a:lnTo>
                    <a:pt x="567" y="1001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69" y="992"/>
                  </a:lnTo>
                  <a:lnTo>
                    <a:pt x="569" y="992"/>
                  </a:lnTo>
                  <a:lnTo>
                    <a:pt x="581" y="983"/>
                  </a:lnTo>
                  <a:lnTo>
                    <a:pt x="587" y="978"/>
                  </a:lnTo>
                  <a:lnTo>
                    <a:pt x="590" y="976"/>
                  </a:lnTo>
                  <a:lnTo>
                    <a:pt x="591" y="974"/>
                  </a:lnTo>
                  <a:lnTo>
                    <a:pt x="591" y="974"/>
                  </a:lnTo>
                  <a:close/>
                  <a:moveTo>
                    <a:pt x="536" y="980"/>
                  </a:moveTo>
                  <a:lnTo>
                    <a:pt x="536" y="980"/>
                  </a:lnTo>
                  <a:lnTo>
                    <a:pt x="548" y="969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3" y="957"/>
                  </a:lnTo>
                  <a:lnTo>
                    <a:pt x="563" y="957"/>
                  </a:lnTo>
                  <a:lnTo>
                    <a:pt x="565" y="958"/>
                  </a:lnTo>
                  <a:lnTo>
                    <a:pt x="565" y="958"/>
                  </a:lnTo>
                  <a:lnTo>
                    <a:pt x="550" y="969"/>
                  </a:lnTo>
                  <a:lnTo>
                    <a:pt x="536" y="980"/>
                  </a:lnTo>
                  <a:lnTo>
                    <a:pt x="536" y="980"/>
                  </a:lnTo>
                  <a:close/>
                  <a:moveTo>
                    <a:pt x="521" y="970"/>
                  </a:moveTo>
                  <a:lnTo>
                    <a:pt x="521" y="970"/>
                  </a:lnTo>
                  <a:lnTo>
                    <a:pt x="527" y="963"/>
                  </a:lnTo>
                  <a:lnTo>
                    <a:pt x="533" y="954"/>
                  </a:lnTo>
                  <a:lnTo>
                    <a:pt x="548" y="940"/>
                  </a:lnTo>
                  <a:lnTo>
                    <a:pt x="548" y="940"/>
                  </a:lnTo>
                  <a:lnTo>
                    <a:pt x="556" y="949"/>
                  </a:lnTo>
                  <a:lnTo>
                    <a:pt x="556" y="949"/>
                  </a:lnTo>
                  <a:lnTo>
                    <a:pt x="539" y="960"/>
                  </a:lnTo>
                  <a:lnTo>
                    <a:pt x="521" y="970"/>
                  </a:lnTo>
                  <a:lnTo>
                    <a:pt x="521" y="970"/>
                  </a:lnTo>
                  <a:close/>
                  <a:moveTo>
                    <a:pt x="522" y="947"/>
                  </a:moveTo>
                  <a:lnTo>
                    <a:pt x="522" y="947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34" y="934"/>
                  </a:lnTo>
                  <a:lnTo>
                    <a:pt x="538" y="927"/>
                  </a:lnTo>
                  <a:lnTo>
                    <a:pt x="538" y="927"/>
                  </a:lnTo>
                  <a:lnTo>
                    <a:pt x="543" y="933"/>
                  </a:lnTo>
                  <a:lnTo>
                    <a:pt x="543" y="933"/>
                  </a:lnTo>
                  <a:lnTo>
                    <a:pt x="522" y="947"/>
                  </a:lnTo>
                  <a:lnTo>
                    <a:pt x="522" y="947"/>
                  </a:lnTo>
                  <a:close/>
                  <a:moveTo>
                    <a:pt x="515" y="934"/>
                  </a:moveTo>
                  <a:lnTo>
                    <a:pt x="515" y="934"/>
                  </a:lnTo>
                  <a:lnTo>
                    <a:pt x="524" y="923"/>
                  </a:lnTo>
                  <a:lnTo>
                    <a:pt x="531" y="913"/>
                  </a:lnTo>
                  <a:lnTo>
                    <a:pt x="531" y="913"/>
                  </a:lnTo>
                  <a:lnTo>
                    <a:pt x="534" y="919"/>
                  </a:lnTo>
                  <a:lnTo>
                    <a:pt x="534" y="919"/>
                  </a:lnTo>
                  <a:lnTo>
                    <a:pt x="532" y="919"/>
                  </a:lnTo>
                  <a:lnTo>
                    <a:pt x="530" y="922"/>
                  </a:lnTo>
                  <a:lnTo>
                    <a:pt x="524" y="925"/>
                  </a:lnTo>
                  <a:lnTo>
                    <a:pt x="515" y="934"/>
                  </a:lnTo>
                  <a:lnTo>
                    <a:pt x="515" y="934"/>
                  </a:lnTo>
                  <a:close/>
                  <a:moveTo>
                    <a:pt x="513" y="911"/>
                  </a:moveTo>
                  <a:lnTo>
                    <a:pt x="513" y="911"/>
                  </a:lnTo>
                  <a:lnTo>
                    <a:pt x="524" y="898"/>
                  </a:lnTo>
                  <a:lnTo>
                    <a:pt x="524" y="898"/>
                  </a:lnTo>
                  <a:lnTo>
                    <a:pt x="525" y="901"/>
                  </a:lnTo>
                  <a:lnTo>
                    <a:pt x="525" y="901"/>
                  </a:lnTo>
                  <a:lnTo>
                    <a:pt x="513" y="911"/>
                  </a:lnTo>
                  <a:lnTo>
                    <a:pt x="513" y="911"/>
                  </a:lnTo>
                  <a:close/>
                  <a:moveTo>
                    <a:pt x="495" y="910"/>
                  </a:moveTo>
                  <a:lnTo>
                    <a:pt x="495" y="910"/>
                  </a:lnTo>
                  <a:lnTo>
                    <a:pt x="501" y="898"/>
                  </a:lnTo>
                  <a:lnTo>
                    <a:pt x="509" y="884"/>
                  </a:lnTo>
                  <a:lnTo>
                    <a:pt x="509" y="884"/>
                  </a:lnTo>
                  <a:lnTo>
                    <a:pt x="514" y="877"/>
                  </a:lnTo>
                  <a:lnTo>
                    <a:pt x="514" y="877"/>
                  </a:lnTo>
                  <a:lnTo>
                    <a:pt x="519" y="888"/>
                  </a:lnTo>
                  <a:lnTo>
                    <a:pt x="519" y="888"/>
                  </a:lnTo>
                  <a:lnTo>
                    <a:pt x="507" y="899"/>
                  </a:lnTo>
                  <a:lnTo>
                    <a:pt x="501" y="905"/>
                  </a:lnTo>
                  <a:lnTo>
                    <a:pt x="495" y="910"/>
                  </a:lnTo>
                  <a:lnTo>
                    <a:pt x="495" y="910"/>
                  </a:lnTo>
                  <a:close/>
                  <a:moveTo>
                    <a:pt x="483" y="890"/>
                  </a:moveTo>
                  <a:lnTo>
                    <a:pt x="483" y="890"/>
                  </a:lnTo>
                  <a:lnTo>
                    <a:pt x="488" y="881"/>
                  </a:lnTo>
                  <a:lnTo>
                    <a:pt x="494" y="872"/>
                  </a:lnTo>
                  <a:lnTo>
                    <a:pt x="506" y="857"/>
                  </a:lnTo>
                  <a:lnTo>
                    <a:pt x="506" y="857"/>
                  </a:lnTo>
                  <a:lnTo>
                    <a:pt x="509" y="864"/>
                  </a:lnTo>
                  <a:lnTo>
                    <a:pt x="509" y="864"/>
                  </a:lnTo>
                  <a:lnTo>
                    <a:pt x="496" y="877"/>
                  </a:lnTo>
                  <a:lnTo>
                    <a:pt x="490" y="884"/>
                  </a:lnTo>
                  <a:lnTo>
                    <a:pt x="483" y="890"/>
                  </a:lnTo>
                  <a:lnTo>
                    <a:pt x="483" y="890"/>
                  </a:lnTo>
                  <a:close/>
                  <a:moveTo>
                    <a:pt x="484" y="911"/>
                  </a:moveTo>
                  <a:lnTo>
                    <a:pt x="484" y="911"/>
                  </a:lnTo>
                  <a:lnTo>
                    <a:pt x="479" y="904"/>
                  </a:lnTo>
                  <a:lnTo>
                    <a:pt x="479" y="904"/>
                  </a:lnTo>
                  <a:lnTo>
                    <a:pt x="491" y="895"/>
                  </a:lnTo>
                  <a:lnTo>
                    <a:pt x="491" y="895"/>
                  </a:lnTo>
                  <a:lnTo>
                    <a:pt x="484" y="911"/>
                  </a:lnTo>
                  <a:lnTo>
                    <a:pt x="484" y="911"/>
                  </a:lnTo>
                  <a:close/>
                  <a:moveTo>
                    <a:pt x="490" y="927"/>
                  </a:moveTo>
                  <a:lnTo>
                    <a:pt x="490" y="927"/>
                  </a:lnTo>
                  <a:lnTo>
                    <a:pt x="489" y="924"/>
                  </a:lnTo>
                  <a:lnTo>
                    <a:pt x="489" y="924"/>
                  </a:lnTo>
                  <a:lnTo>
                    <a:pt x="492" y="922"/>
                  </a:lnTo>
                  <a:lnTo>
                    <a:pt x="492" y="922"/>
                  </a:lnTo>
                  <a:lnTo>
                    <a:pt x="490" y="927"/>
                  </a:lnTo>
                  <a:lnTo>
                    <a:pt x="490" y="927"/>
                  </a:lnTo>
                  <a:close/>
                  <a:moveTo>
                    <a:pt x="494" y="936"/>
                  </a:moveTo>
                  <a:lnTo>
                    <a:pt x="494" y="936"/>
                  </a:lnTo>
                  <a:lnTo>
                    <a:pt x="502" y="931"/>
                  </a:lnTo>
                  <a:lnTo>
                    <a:pt x="510" y="925"/>
                  </a:lnTo>
                  <a:lnTo>
                    <a:pt x="510" y="925"/>
                  </a:lnTo>
                  <a:lnTo>
                    <a:pt x="496" y="943"/>
                  </a:lnTo>
                  <a:lnTo>
                    <a:pt x="496" y="943"/>
                  </a:lnTo>
                  <a:lnTo>
                    <a:pt x="494" y="936"/>
                  </a:lnTo>
                  <a:lnTo>
                    <a:pt x="494" y="936"/>
                  </a:lnTo>
                  <a:close/>
                  <a:moveTo>
                    <a:pt x="500" y="958"/>
                  </a:moveTo>
                  <a:lnTo>
                    <a:pt x="500" y="958"/>
                  </a:lnTo>
                  <a:lnTo>
                    <a:pt x="506" y="954"/>
                  </a:lnTo>
                  <a:lnTo>
                    <a:pt x="506" y="954"/>
                  </a:lnTo>
                  <a:lnTo>
                    <a:pt x="501" y="960"/>
                  </a:lnTo>
                  <a:lnTo>
                    <a:pt x="501" y="960"/>
                  </a:lnTo>
                  <a:lnTo>
                    <a:pt x="500" y="958"/>
                  </a:lnTo>
                  <a:lnTo>
                    <a:pt x="500" y="958"/>
                  </a:lnTo>
                  <a:close/>
                  <a:moveTo>
                    <a:pt x="504" y="969"/>
                  </a:moveTo>
                  <a:lnTo>
                    <a:pt x="504" y="969"/>
                  </a:lnTo>
                  <a:lnTo>
                    <a:pt x="509" y="968"/>
                  </a:lnTo>
                  <a:lnTo>
                    <a:pt x="514" y="964"/>
                  </a:lnTo>
                  <a:lnTo>
                    <a:pt x="514" y="964"/>
                  </a:lnTo>
                  <a:lnTo>
                    <a:pt x="510" y="971"/>
                  </a:lnTo>
                  <a:lnTo>
                    <a:pt x="507" y="977"/>
                  </a:lnTo>
                  <a:lnTo>
                    <a:pt x="507" y="977"/>
                  </a:lnTo>
                  <a:lnTo>
                    <a:pt x="504" y="969"/>
                  </a:lnTo>
                  <a:lnTo>
                    <a:pt x="504" y="969"/>
                  </a:lnTo>
                  <a:close/>
                  <a:moveTo>
                    <a:pt x="514" y="990"/>
                  </a:moveTo>
                  <a:lnTo>
                    <a:pt x="514" y="990"/>
                  </a:lnTo>
                  <a:lnTo>
                    <a:pt x="510" y="986"/>
                  </a:lnTo>
                  <a:lnTo>
                    <a:pt x="510" y="986"/>
                  </a:lnTo>
                  <a:lnTo>
                    <a:pt x="516" y="983"/>
                  </a:lnTo>
                  <a:lnTo>
                    <a:pt x="521" y="981"/>
                  </a:lnTo>
                  <a:lnTo>
                    <a:pt x="521" y="981"/>
                  </a:lnTo>
                  <a:lnTo>
                    <a:pt x="514" y="990"/>
                  </a:lnTo>
                  <a:lnTo>
                    <a:pt x="514" y="990"/>
                  </a:lnTo>
                  <a:close/>
                  <a:moveTo>
                    <a:pt x="524" y="1004"/>
                  </a:moveTo>
                  <a:lnTo>
                    <a:pt x="524" y="1004"/>
                  </a:lnTo>
                  <a:lnTo>
                    <a:pt x="519" y="999"/>
                  </a:lnTo>
                  <a:lnTo>
                    <a:pt x="519" y="999"/>
                  </a:lnTo>
                  <a:lnTo>
                    <a:pt x="528" y="994"/>
                  </a:lnTo>
                  <a:lnTo>
                    <a:pt x="528" y="994"/>
                  </a:lnTo>
                  <a:lnTo>
                    <a:pt x="524" y="1004"/>
                  </a:lnTo>
                  <a:lnTo>
                    <a:pt x="524" y="1004"/>
                  </a:lnTo>
                  <a:close/>
                  <a:moveTo>
                    <a:pt x="538" y="1012"/>
                  </a:moveTo>
                  <a:lnTo>
                    <a:pt x="538" y="1012"/>
                  </a:lnTo>
                  <a:lnTo>
                    <a:pt x="533" y="1010"/>
                  </a:lnTo>
                  <a:lnTo>
                    <a:pt x="533" y="1010"/>
                  </a:lnTo>
                  <a:lnTo>
                    <a:pt x="542" y="1007"/>
                  </a:lnTo>
                  <a:lnTo>
                    <a:pt x="542" y="1007"/>
                  </a:lnTo>
                  <a:lnTo>
                    <a:pt x="539" y="1010"/>
                  </a:lnTo>
                  <a:lnTo>
                    <a:pt x="538" y="1012"/>
                  </a:lnTo>
                  <a:lnTo>
                    <a:pt x="538" y="1012"/>
                  </a:lnTo>
                  <a:close/>
                  <a:moveTo>
                    <a:pt x="561" y="1019"/>
                  </a:moveTo>
                  <a:lnTo>
                    <a:pt x="561" y="1019"/>
                  </a:lnTo>
                  <a:lnTo>
                    <a:pt x="551" y="1017"/>
                  </a:lnTo>
                  <a:lnTo>
                    <a:pt x="551" y="1017"/>
                  </a:lnTo>
                  <a:lnTo>
                    <a:pt x="559" y="1015"/>
                  </a:lnTo>
                  <a:lnTo>
                    <a:pt x="567" y="1012"/>
                  </a:lnTo>
                  <a:lnTo>
                    <a:pt x="567" y="1012"/>
                  </a:lnTo>
                  <a:lnTo>
                    <a:pt x="561" y="1019"/>
                  </a:lnTo>
                  <a:lnTo>
                    <a:pt x="561" y="1019"/>
                  </a:lnTo>
                  <a:close/>
                  <a:moveTo>
                    <a:pt x="593" y="1022"/>
                  </a:moveTo>
                  <a:lnTo>
                    <a:pt x="593" y="1022"/>
                  </a:lnTo>
                  <a:lnTo>
                    <a:pt x="579" y="1021"/>
                  </a:lnTo>
                  <a:lnTo>
                    <a:pt x="579" y="1021"/>
                  </a:lnTo>
                  <a:lnTo>
                    <a:pt x="596" y="1011"/>
                  </a:lnTo>
                  <a:lnTo>
                    <a:pt x="596" y="1011"/>
                  </a:lnTo>
                  <a:lnTo>
                    <a:pt x="593" y="1016"/>
                  </a:lnTo>
                  <a:lnTo>
                    <a:pt x="593" y="1022"/>
                  </a:lnTo>
                  <a:lnTo>
                    <a:pt x="593" y="1022"/>
                  </a:lnTo>
                  <a:close/>
                  <a:moveTo>
                    <a:pt x="584" y="1007"/>
                  </a:moveTo>
                  <a:lnTo>
                    <a:pt x="584" y="1007"/>
                  </a:lnTo>
                  <a:lnTo>
                    <a:pt x="593" y="998"/>
                  </a:lnTo>
                  <a:lnTo>
                    <a:pt x="604" y="988"/>
                  </a:lnTo>
                  <a:lnTo>
                    <a:pt x="604" y="988"/>
                  </a:lnTo>
                  <a:lnTo>
                    <a:pt x="615" y="981"/>
                  </a:lnTo>
                  <a:lnTo>
                    <a:pt x="615" y="981"/>
                  </a:lnTo>
                  <a:lnTo>
                    <a:pt x="620" y="982"/>
                  </a:lnTo>
                  <a:lnTo>
                    <a:pt x="620" y="982"/>
                  </a:lnTo>
                  <a:lnTo>
                    <a:pt x="602" y="995"/>
                  </a:lnTo>
                  <a:lnTo>
                    <a:pt x="584" y="1007"/>
                  </a:lnTo>
                  <a:lnTo>
                    <a:pt x="584" y="1007"/>
                  </a:lnTo>
                  <a:close/>
                  <a:moveTo>
                    <a:pt x="609" y="1022"/>
                  </a:moveTo>
                  <a:lnTo>
                    <a:pt x="609" y="1022"/>
                  </a:lnTo>
                  <a:lnTo>
                    <a:pt x="613" y="1019"/>
                  </a:lnTo>
                  <a:lnTo>
                    <a:pt x="613" y="1019"/>
                  </a:lnTo>
                  <a:lnTo>
                    <a:pt x="613" y="1022"/>
                  </a:lnTo>
                  <a:lnTo>
                    <a:pt x="613" y="1022"/>
                  </a:lnTo>
                  <a:lnTo>
                    <a:pt x="609" y="1022"/>
                  </a:lnTo>
                  <a:lnTo>
                    <a:pt x="609" y="1022"/>
                  </a:lnTo>
                  <a:close/>
                  <a:moveTo>
                    <a:pt x="607" y="1012"/>
                  </a:moveTo>
                  <a:lnTo>
                    <a:pt x="607" y="1012"/>
                  </a:lnTo>
                  <a:lnTo>
                    <a:pt x="612" y="1006"/>
                  </a:lnTo>
                  <a:lnTo>
                    <a:pt x="616" y="1000"/>
                  </a:lnTo>
                  <a:lnTo>
                    <a:pt x="628" y="988"/>
                  </a:lnTo>
                  <a:lnTo>
                    <a:pt x="628" y="988"/>
                  </a:lnTo>
                  <a:lnTo>
                    <a:pt x="633" y="984"/>
                  </a:lnTo>
                  <a:lnTo>
                    <a:pt x="633" y="984"/>
                  </a:lnTo>
                  <a:lnTo>
                    <a:pt x="646" y="986"/>
                  </a:lnTo>
                  <a:lnTo>
                    <a:pt x="646" y="986"/>
                  </a:lnTo>
                  <a:lnTo>
                    <a:pt x="633" y="995"/>
                  </a:lnTo>
                  <a:lnTo>
                    <a:pt x="633" y="995"/>
                  </a:lnTo>
                  <a:lnTo>
                    <a:pt x="620" y="1005"/>
                  </a:lnTo>
                  <a:lnTo>
                    <a:pt x="613" y="1009"/>
                  </a:lnTo>
                  <a:lnTo>
                    <a:pt x="607" y="1012"/>
                  </a:lnTo>
                  <a:lnTo>
                    <a:pt x="607" y="1012"/>
                  </a:lnTo>
                  <a:close/>
                  <a:moveTo>
                    <a:pt x="638" y="1019"/>
                  </a:moveTo>
                  <a:lnTo>
                    <a:pt x="638" y="1019"/>
                  </a:lnTo>
                  <a:lnTo>
                    <a:pt x="631" y="1021"/>
                  </a:lnTo>
                  <a:lnTo>
                    <a:pt x="631" y="1021"/>
                  </a:lnTo>
                  <a:lnTo>
                    <a:pt x="639" y="1016"/>
                  </a:lnTo>
                  <a:lnTo>
                    <a:pt x="639" y="1016"/>
                  </a:lnTo>
                  <a:lnTo>
                    <a:pt x="638" y="1019"/>
                  </a:lnTo>
                  <a:lnTo>
                    <a:pt x="638" y="1019"/>
                  </a:lnTo>
                  <a:close/>
                  <a:moveTo>
                    <a:pt x="634" y="1007"/>
                  </a:moveTo>
                  <a:lnTo>
                    <a:pt x="634" y="1007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52" y="993"/>
                  </a:lnTo>
                  <a:lnTo>
                    <a:pt x="652" y="993"/>
                  </a:lnTo>
                  <a:lnTo>
                    <a:pt x="648" y="999"/>
                  </a:lnTo>
                  <a:lnTo>
                    <a:pt x="648" y="999"/>
                  </a:lnTo>
                  <a:lnTo>
                    <a:pt x="634" y="1007"/>
                  </a:lnTo>
                  <a:lnTo>
                    <a:pt x="634" y="1007"/>
                  </a:lnTo>
                  <a:close/>
                  <a:moveTo>
                    <a:pt x="666" y="1017"/>
                  </a:moveTo>
                  <a:lnTo>
                    <a:pt x="666" y="1017"/>
                  </a:lnTo>
                  <a:lnTo>
                    <a:pt x="671" y="1013"/>
                  </a:lnTo>
                  <a:lnTo>
                    <a:pt x="671" y="1013"/>
                  </a:lnTo>
                  <a:lnTo>
                    <a:pt x="672" y="1016"/>
                  </a:lnTo>
                  <a:lnTo>
                    <a:pt x="672" y="1016"/>
                  </a:lnTo>
                  <a:lnTo>
                    <a:pt x="666" y="1017"/>
                  </a:lnTo>
                  <a:lnTo>
                    <a:pt x="666" y="1017"/>
                  </a:lnTo>
                  <a:close/>
                  <a:moveTo>
                    <a:pt x="650" y="1012"/>
                  </a:moveTo>
                  <a:lnTo>
                    <a:pt x="650" y="1012"/>
                  </a:lnTo>
                  <a:lnTo>
                    <a:pt x="654" y="1006"/>
                  </a:lnTo>
                  <a:lnTo>
                    <a:pt x="654" y="1006"/>
                  </a:lnTo>
                  <a:lnTo>
                    <a:pt x="666" y="996"/>
                  </a:lnTo>
                  <a:lnTo>
                    <a:pt x="678" y="987"/>
                  </a:lnTo>
                  <a:lnTo>
                    <a:pt x="678" y="987"/>
                  </a:lnTo>
                  <a:lnTo>
                    <a:pt x="693" y="987"/>
                  </a:lnTo>
                  <a:lnTo>
                    <a:pt x="693" y="987"/>
                  </a:lnTo>
                  <a:lnTo>
                    <a:pt x="686" y="993"/>
                  </a:lnTo>
                  <a:lnTo>
                    <a:pt x="686" y="993"/>
                  </a:lnTo>
                  <a:lnTo>
                    <a:pt x="669" y="1004"/>
                  </a:lnTo>
                  <a:lnTo>
                    <a:pt x="660" y="1009"/>
                  </a:lnTo>
                  <a:lnTo>
                    <a:pt x="650" y="1012"/>
                  </a:lnTo>
                  <a:lnTo>
                    <a:pt x="650" y="1012"/>
                  </a:lnTo>
                  <a:close/>
                  <a:moveTo>
                    <a:pt x="693" y="1000"/>
                  </a:moveTo>
                  <a:lnTo>
                    <a:pt x="693" y="1000"/>
                  </a:lnTo>
                  <a:lnTo>
                    <a:pt x="709" y="987"/>
                  </a:lnTo>
                  <a:lnTo>
                    <a:pt x="709" y="987"/>
                  </a:lnTo>
                  <a:lnTo>
                    <a:pt x="727" y="986"/>
                  </a:lnTo>
                  <a:lnTo>
                    <a:pt x="727" y="986"/>
                  </a:lnTo>
                  <a:lnTo>
                    <a:pt x="708" y="996"/>
                  </a:lnTo>
                  <a:lnTo>
                    <a:pt x="687" y="1005"/>
                  </a:lnTo>
                  <a:lnTo>
                    <a:pt x="687" y="1005"/>
                  </a:lnTo>
                  <a:lnTo>
                    <a:pt x="693" y="1000"/>
                  </a:lnTo>
                  <a:lnTo>
                    <a:pt x="693" y="1000"/>
                  </a:lnTo>
                  <a:close/>
                  <a:moveTo>
                    <a:pt x="701" y="1013"/>
                  </a:moveTo>
                  <a:lnTo>
                    <a:pt x="701" y="1013"/>
                  </a:lnTo>
                  <a:lnTo>
                    <a:pt x="690" y="1015"/>
                  </a:lnTo>
                  <a:lnTo>
                    <a:pt x="690" y="1015"/>
                  </a:lnTo>
                  <a:lnTo>
                    <a:pt x="703" y="1010"/>
                  </a:lnTo>
                  <a:lnTo>
                    <a:pt x="703" y="1010"/>
                  </a:lnTo>
                  <a:lnTo>
                    <a:pt x="701" y="1013"/>
                  </a:lnTo>
                  <a:lnTo>
                    <a:pt x="701" y="1013"/>
                  </a:lnTo>
                  <a:close/>
                  <a:moveTo>
                    <a:pt x="737" y="992"/>
                  </a:moveTo>
                  <a:lnTo>
                    <a:pt x="737" y="992"/>
                  </a:lnTo>
                  <a:lnTo>
                    <a:pt x="746" y="986"/>
                  </a:lnTo>
                  <a:lnTo>
                    <a:pt x="746" y="986"/>
                  </a:lnTo>
                  <a:lnTo>
                    <a:pt x="767" y="984"/>
                  </a:lnTo>
                  <a:lnTo>
                    <a:pt x="767" y="984"/>
                  </a:lnTo>
                  <a:lnTo>
                    <a:pt x="764" y="987"/>
                  </a:lnTo>
                  <a:lnTo>
                    <a:pt x="764" y="987"/>
                  </a:lnTo>
                  <a:lnTo>
                    <a:pt x="751" y="994"/>
                  </a:lnTo>
                  <a:lnTo>
                    <a:pt x="739" y="1000"/>
                  </a:lnTo>
                  <a:lnTo>
                    <a:pt x="727" y="1005"/>
                  </a:lnTo>
                  <a:lnTo>
                    <a:pt x="715" y="1010"/>
                  </a:lnTo>
                  <a:lnTo>
                    <a:pt x="715" y="1010"/>
                  </a:lnTo>
                  <a:lnTo>
                    <a:pt x="726" y="1000"/>
                  </a:lnTo>
                  <a:lnTo>
                    <a:pt x="737" y="992"/>
                  </a:lnTo>
                  <a:lnTo>
                    <a:pt x="737" y="992"/>
                  </a:lnTo>
                  <a:close/>
                  <a:moveTo>
                    <a:pt x="752" y="1009"/>
                  </a:moveTo>
                  <a:lnTo>
                    <a:pt x="752" y="1009"/>
                  </a:lnTo>
                  <a:lnTo>
                    <a:pt x="761" y="1001"/>
                  </a:lnTo>
                  <a:lnTo>
                    <a:pt x="769" y="994"/>
                  </a:lnTo>
                  <a:lnTo>
                    <a:pt x="769" y="994"/>
                  </a:lnTo>
                  <a:lnTo>
                    <a:pt x="785" y="983"/>
                  </a:lnTo>
                  <a:lnTo>
                    <a:pt x="785" y="983"/>
                  </a:lnTo>
                  <a:lnTo>
                    <a:pt x="795" y="983"/>
                  </a:lnTo>
                  <a:lnTo>
                    <a:pt x="795" y="983"/>
                  </a:lnTo>
                  <a:lnTo>
                    <a:pt x="786" y="990"/>
                  </a:lnTo>
                  <a:lnTo>
                    <a:pt x="778" y="999"/>
                  </a:lnTo>
                  <a:lnTo>
                    <a:pt x="778" y="999"/>
                  </a:lnTo>
                  <a:lnTo>
                    <a:pt x="766" y="1005"/>
                  </a:lnTo>
                  <a:lnTo>
                    <a:pt x="752" y="1009"/>
                  </a:lnTo>
                  <a:lnTo>
                    <a:pt x="752" y="1009"/>
                  </a:lnTo>
                  <a:close/>
                  <a:moveTo>
                    <a:pt x="793" y="1012"/>
                  </a:moveTo>
                  <a:lnTo>
                    <a:pt x="793" y="1012"/>
                  </a:lnTo>
                  <a:lnTo>
                    <a:pt x="784" y="1012"/>
                  </a:lnTo>
                  <a:lnTo>
                    <a:pt x="784" y="1012"/>
                  </a:lnTo>
                  <a:lnTo>
                    <a:pt x="798" y="1006"/>
                  </a:lnTo>
                  <a:lnTo>
                    <a:pt x="798" y="1006"/>
                  </a:lnTo>
                  <a:lnTo>
                    <a:pt x="793" y="1012"/>
                  </a:lnTo>
                  <a:lnTo>
                    <a:pt x="793" y="1012"/>
                  </a:lnTo>
                  <a:close/>
                  <a:moveTo>
                    <a:pt x="807" y="1011"/>
                  </a:moveTo>
                  <a:lnTo>
                    <a:pt x="807" y="1011"/>
                  </a:lnTo>
                  <a:lnTo>
                    <a:pt x="813" y="1005"/>
                  </a:lnTo>
                  <a:lnTo>
                    <a:pt x="819" y="999"/>
                  </a:lnTo>
                  <a:lnTo>
                    <a:pt x="833" y="988"/>
                  </a:lnTo>
                  <a:lnTo>
                    <a:pt x="833" y="988"/>
                  </a:lnTo>
                  <a:lnTo>
                    <a:pt x="837" y="984"/>
                  </a:lnTo>
                  <a:lnTo>
                    <a:pt x="837" y="984"/>
                  </a:lnTo>
                  <a:lnTo>
                    <a:pt x="857" y="987"/>
                  </a:lnTo>
                  <a:lnTo>
                    <a:pt x="857" y="987"/>
                  </a:lnTo>
                  <a:lnTo>
                    <a:pt x="841" y="996"/>
                  </a:lnTo>
                  <a:lnTo>
                    <a:pt x="841" y="996"/>
                  </a:lnTo>
                  <a:lnTo>
                    <a:pt x="825" y="1005"/>
                  </a:lnTo>
                  <a:lnTo>
                    <a:pt x="816" y="1009"/>
                  </a:lnTo>
                  <a:lnTo>
                    <a:pt x="807" y="1011"/>
                  </a:lnTo>
                  <a:lnTo>
                    <a:pt x="807" y="1011"/>
                  </a:lnTo>
                  <a:close/>
                  <a:moveTo>
                    <a:pt x="803" y="993"/>
                  </a:moveTo>
                  <a:lnTo>
                    <a:pt x="803" y="993"/>
                  </a:lnTo>
                  <a:lnTo>
                    <a:pt x="813" y="983"/>
                  </a:lnTo>
                  <a:lnTo>
                    <a:pt x="813" y="983"/>
                  </a:lnTo>
                  <a:lnTo>
                    <a:pt x="819" y="984"/>
                  </a:lnTo>
                  <a:lnTo>
                    <a:pt x="819" y="984"/>
                  </a:lnTo>
                  <a:lnTo>
                    <a:pt x="803" y="993"/>
                  </a:lnTo>
                  <a:lnTo>
                    <a:pt x="803" y="993"/>
                  </a:lnTo>
                  <a:close/>
                  <a:moveTo>
                    <a:pt x="846" y="1005"/>
                  </a:moveTo>
                  <a:lnTo>
                    <a:pt x="846" y="1005"/>
                  </a:lnTo>
                  <a:lnTo>
                    <a:pt x="861" y="998"/>
                  </a:lnTo>
                  <a:lnTo>
                    <a:pt x="868" y="993"/>
                  </a:lnTo>
                  <a:lnTo>
                    <a:pt x="873" y="987"/>
                  </a:lnTo>
                  <a:lnTo>
                    <a:pt x="873" y="987"/>
                  </a:lnTo>
                  <a:lnTo>
                    <a:pt x="886" y="988"/>
                  </a:lnTo>
                  <a:lnTo>
                    <a:pt x="886" y="988"/>
                  </a:lnTo>
                  <a:lnTo>
                    <a:pt x="885" y="988"/>
                  </a:lnTo>
                  <a:lnTo>
                    <a:pt x="885" y="988"/>
                  </a:lnTo>
                  <a:lnTo>
                    <a:pt x="875" y="995"/>
                  </a:lnTo>
                  <a:lnTo>
                    <a:pt x="863" y="1001"/>
                  </a:lnTo>
                  <a:lnTo>
                    <a:pt x="851" y="1007"/>
                  </a:lnTo>
                  <a:lnTo>
                    <a:pt x="839" y="1011"/>
                  </a:lnTo>
                  <a:lnTo>
                    <a:pt x="839" y="1011"/>
                  </a:lnTo>
                  <a:lnTo>
                    <a:pt x="846" y="1005"/>
                  </a:lnTo>
                  <a:lnTo>
                    <a:pt x="846" y="1005"/>
                  </a:lnTo>
                  <a:close/>
                  <a:moveTo>
                    <a:pt x="862" y="1017"/>
                  </a:moveTo>
                  <a:lnTo>
                    <a:pt x="862" y="1017"/>
                  </a:lnTo>
                  <a:lnTo>
                    <a:pt x="853" y="1017"/>
                  </a:lnTo>
                  <a:lnTo>
                    <a:pt x="853" y="1017"/>
                  </a:lnTo>
                  <a:lnTo>
                    <a:pt x="863" y="1012"/>
                  </a:lnTo>
                  <a:lnTo>
                    <a:pt x="863" y="1012"/>
                  </a:lnTo>
                  <a:lnTo>
                    <a:pt x="862" y="1017"/>
                  </a:lnTo>
                  <a:lnTo>
                    <a:pt x="862" y="1017"/>
                  </a:lnTo>
                  <a:close/>
                  <a:moveTo>
                    <a:pt x="874" y="1013"/>
                  </a:moveTo>
                  <a:lnTo>
                    <a:pt x="874" y="1013"/>
                  </a:lnTo>
                  <a:lnTo>
                    <a:pt x="878" y="1010"/>
                  </a:lnTo>
                  <a:lnTo>
                    <a:pt x="881" y="1005"/>
                  </a:lnTo>
                  <a:lnTo>
                    <a:pt x="891" y="996"/>
                  </a:lnTo>
                  <a:lnTo>
                    <a:pt x="891" y="996"/>
                  </a:lnTo>
                  <a:lnTo>
                    <a:pt x="896" y="993"/>
                  </a:lnTo>
                  <a:lnTo>
                    <a:pt x="900" y="989"/>
                  </a:lnTo>
                  <a:lnTo>
                    <a:pt x="900" y="989"/>
                  </a:lnTo>
                  <a:lnTo>
                    <a:pt x="917" y="990"/>
                  </a:lnTo>
                  <a:lnTo>
                    <a:pt x="917" y="990"/>
                  </a:lnTo>
                  <a:lnTo>
                    <a:pt x="896" y="1002"/>
                  </a:lnTo>
                  <a:lnTo>
                    <a:pt x="874" y="1013"/>
                  </a:lnTo>
                  <a:lnTo>
                    <a:pt x="874" y="1013"/>
                  </a:lnTo>
                  <a:close/>
                  <a:moveTo>
                    <a:pt x="912" y="1007"/>
                  </a:moveTo>
                  <a:lnTo>
                    <a:pt x="912" y="1007"/>
                  </a:lnTo>
                  <a:lnTo>
                    <a:pt x="922" y="1000"/>
                  </a:lnTo>
                  <a:lnTo>
                    <a:pt x="927" y="996"/>
                  </a:lnTo>
                  <a:lnTo>
                    <a:pt x="928" y="994"/>
                  </a:lnTo>
                  <a:lnTo>
                    <a:pt x="928" y="992"/>
                  </a:lnTo>
                  <a:lnTo>
                    <a:pt x="928" y="992"/>
                  </a:lnTo>
                  <a:lnTo>
                    <a:pt x="944" y="993"/>
                  </a:lnTo>
                  <a:lnTo>
                    <a:pt x="944" y="993"/>
                  </a:lnTo>
                  <a:lnTo>
                    <a:pt x="903" y="1013"/>
                  </a:lnTo>
                  <a:lnTo>
                    <a:pt x="903" y="1013"/>
                  </a:lnTo>
                  <a:lnTo>
                    <a:pt x="912" y="1007"/>
                  </a:lnTo>
                  <a:lnTo>
                    <a:pt x="912" y="1007"/>
                  </a:lnTo>
                  <a:close/>
                  <a:moveTo>
                    <a:pt x="963" y="994"/>
                  </a:moveTo>
                  <a:lnTo>
                    <a:pt x="963" y="994"/>
                  </a:lnTo>
                  <a:lnTo>
                    <a:pt x="971" y="995"/>
                  </a:lnTo>
                  <a:lnTo>
                    <a:pt x="971" y="995"/>
                  </a:lnTo>
                  <a:lnTo>
                    <a:pt x="967" y="999"/>
                  </a:lnTo>
                  <a:lnTo>
                    <a:pt x="967" y="999"/>
                  </a:lnTo>
                  <a:lnTo>
                    <a:pt x="950" y="1006"/>
                  </a:lnTo>
                  <a:lnTo>
                    <a:pt x="933" y="1012"/>
                  </a:lnTo>
                  <a:lnTo>
                    <a:pt x="933" y="1012"/>
                  </a:lnTo>
                  <a:lnTo>
                    <a:pt x="940" y="1007"/>
                  </a:lnTo>
                  <a:lnTo>
                    <a:pt x="947" y="1004"/>
                  </a:lnTo>
                  <a:lnTo>
                    <a:pt x="956" y="999"/>
                  </a:lnTo>
                  <a:lnTo>
                    <a:pt x="963" y="994"/>
                  </a:lnTo>
                  <a:lnTo>
                    <a:pt x="963" y="994"/>
                  </a:lnTo>
                  <a:close/>
                  <a:moveTo>
                    <a:pt x="908" y="1022"/>
                  </a:moveTo>
                  <a:lnTo>
                    <a:pt x="908" y="1022"/>
                  </a:lnTo>
                  <a:lnTo>
                    <a:pt x="911" y="1019"/>
                  </a:lnTo>
                  <a:lnTo>
                    <a:pt x="911" y="1019"/>
                  </a:lnTo>
                  <a:lnTo>
                    <a:pt x="912" y="1022"/>
                  </a:lnTo>
                  <a:lnTo>
                    <a:pt x="912" y="1022"/>
                  </a:lnTo>
                  <a:lnTo>
                    <a:pt x="908" y="1022"/>
                  </a:lnTo>
                  <a:lnTo>
                    <a:pt x="908" y="1022"/>
                  </a:lnTo>
                  <a:close/>
                  <a:moveTo>
                    <a:pt x="939" y="1025"/>
                  </a:moveTo>
                  <a:lnTo>
                    <a:pt x="939" y="1025"/>
                  </a:lnTo>
                  <a:lnTo>
                    <a:pt x="926" y="1024"/>
                  </a:lnTo>
                  <a:lnTo>
                    <a:pt x="926" y="1024"/>
                  </a:lnTo>
                  <a:lnTo>
                    <a:pt x="935" y="1022"/>
                  </a:lnTo>
                  <a:lnTo>
                    <a:pt x="945" y="1018"/>
                  </a:lnTo>
                  <a:lnTo>
                    <a:pt x="945" y="1018"/>
                  </a:lnTo>
                  <a:lnTo>
                    <a:pt x="939" y="1025"/>
                  </a:lnTo>
                  <a:lnTo>
                    <a:pt x="939" y="1025"/>
                  </a:lnTo>
                  <a:close/>
                  <a:moveTo>
                    <a:pt x="967" y="1028"/>
                  </a:moveTo>
                  <a:lnTo>
                    <a:pt x="967" y="1028"/>
                  </a:lnTo>
                  <a:lnTo>
                    <a:pt x="963" y="1028"/>
                  </a:lnTo>
                  <a:lnTo>
                    <a:pt x="963" y="1028"/>
                  </a:lnTo>
                  <a:lnTo>
                    <a:pt x="969" y="1025"/>
                  </a:lnTo>
                  <a:lnTo>
                    <a:pt x="969" y="1025"/>
                  </a:lnTo>
                  <a:lnTo>
                    <a:pt x="967" y="1028"/>
                  </a:lnTo>
                  <a:lnTo>
                    <a:pt x="967" y="1028"/>
                  </a:lnTo>
                  <a:close/>
                  <a:moveTo>
                    <a:pt x="958" y="1019"/>
                  </a:moveTo>
                  <a:lnTo>
                    <a:pt x="958" y="1019"/>
                  </a:lnTo>
                  <a:lnTo>
                    <a:pt x="973" y="1006"/>
                  </a:lnTo>
                  <a:lnTo>
                    <a:pt x="973" y="1006"/>
                  </a:lnTo>
                  <a:lnTo>
                    <a:pt x="980" y="1002"/>
                  </a:lnTo>
                  <a:lnTo>
                    <a:pt x="986" y="996"/>
                  </a:lnTo>
                  <a:lnTo>
                    <a:pt x="986" y="996"/>
                  </a:lnTo>
                  <a:lnTo>
                    <a:pt x="999" y="998"/>
                  </a:lnTo>
                  <a:lnTo>
                    <a:pt x="999" y="998"/>
                  </a:lnTo>
                  <a:lnTo>
                    <a:pt x="979" y="1010"/>
                  </a:lnTo>
                  <a:lnTo>
                    <a:pt x="958" y="1019"/>
                  </a:lnTo>
                  <a:lnTo>
                    <a:pt x="958" y="1019"/>
                  </a:lnTo>
                  <a:close/>
                  <a:moveTo>
                    <a:pt x="988" y="1030"/>
                  </a:moveTo>
                  <a:lnTo>
                    <a:pt x="988" y="1030"/>
                  </a:lnTo>
                  <a:lnTo>
                    <a:pt x="985" y="1030"/>
                  </a:lnTo>
                  <a:lnTo>
                    <a:pt x="985" y="1030"/>
                  </a:lnTo>
                  <a:lnTo>
                    <a:pt x="991" y="1028"/>
                  </a:lnTo>
                  <a:lnTo>
                    <a:pt x="991" y="1028"/>
                  </a:lnTo>
                  <a:lnTo>
                    <a:pt x="988" y="1030"/>
                  </a:lnTo>
                  <a:lnTo>
                    <a:pt x="988" y="1030"/>
                  </a:lnTo>
                  <a:close/>
                  <a:moveTo>
                    <a:pt x="991" y="1017"/>
                  </a:moveTo>
                  <a:lnTo>
                    <a:pt x="991" y="1017"/>
                  </a:lnTo>
                  <a:lnTo>
                    <a:pt x="999" y="1011"/>
                  </a:lnTo>
                  <a:lnTo>
                    <a:pt x="1008" y="1005"/>
                  </a:lnTo>
                  <a:lnTo>
                    <a:pt x="1008" y="1005"/>
                  </a:lnTo>
                  <a:lnTo>
                    <a:pt x="1012" y="1001"/>
                  </a:lnTo>
                  <a:lnTo>
                    <a:pt x="1012" y="1001"/>
                  </a:lnTo>
                  <a:lnTo>
                    <a:pt x="1015" y="1000"/>
                  </a:lnTo>
                  <a:lnTo>
                    <a:pt x="1015" y="1000"/>
                  </a:lnTo>
                  <a:lnTo>
                    <a:pt x="1022" y="1000"/>
                  </a:lnTo>
                  <a:lnTo>
                    <a:pt x="1022" y="1000"/>
                  </a:lnTo>
                  <a:lnTo>
                    <a:pt x="1014" y="1006"/>
                  </a:lnTo>
                  <a:lnTo>
                    <a:pt x="1014" y="1006"/>
                  </a:lnTo>
                  <a:lnTo>
                    <a:pt x="1003" y="1012"/>
                  </a:lnTo>
                  <a:lnTo>
                    <a:pt x="991" y="1017"/>
                  </a:lnTo>
                  <a:lnTo>
                    <a:pt x="991" y="1017"/>
                  </a:lnTo>
                  <a:close/>
                  <a:moveTo>
                    <a:pt x="1020" y="1015"/>
                  </a:moveTo>
                  <a:lnTo>
                    <a:pt x="1020" y="1015"/>
                  </a:lnTo>
                  <a:lnTo>
                    <a:pt x="1028" y="1009"/>
                  </a:lnTo>
                  <a:lnTo>
                    <a:pt x="1038" y="1002"/>
                  </a:lnTo>
                  <a:lnTo>
                    <a:pt x="1038" y="1002"/>
                  </a:lnTo>
                  <a:lnTo>
                    <a:pt x="1050" y="1004"/>
                  </a:lnTo>
                  <a:lnTo>
                    <a:pt x="1050" y="1004"/>
                  </a:lnTo>
                  <a:lnTo>
                    <a:pt x="1028" y="1015"/>
                  </a:lnTo>
                  <a:lnTo>
                    <a:pt x="1008" y="1024"/>
                  </a:lnTo>
                  <a:lnTo>
                    <a:pt x="1008" y="1024"/>
                  </a:lnTo>
                  <a:lnTo>
                    <a:pt x="1020" y="1015"/>
                  </a:lnTo>
                  <a:lnTo>
                    <a:pt x="1020" y="1015"/>
                  </a:lnTo>
                  <a:close/>
                  <a:moveTo>
                    <a:pt x="1016" y="1034"/>
                  </a:moveTo>
                  <a:lnTo>
                    <a:pt x="1016" y="1034"/>
                  </a:lnTo>
                  <a:lnTo>
                    <a:pt x="1012" y="1033"/>
                  </a:lnTo>
                  <a:lnTo>
                    <a:pt x="1012" y="1033"/>
                  </a:lnTo>
                  <a:lnTo>
                    <a:pt x="1018" y="1030"/>
                  </a:lnTo>
                  <a:lnTo>
                    <a:pt x="1018" y="1030"/>
                  </a:lnTo>
                  <a:lnTo>
                    <a:pt x="1016" y="1034"/>
                  </a:lnTo>
                  <a:lnTo>
                    <a:pt x="1016" y="1034"/>
                  </a:lnTo>
                  <a:close/>
                  <a:moveTo>
                    <a:pt x="1065" y="1007"/>
                  </a:moveTo>
                  <a:lnTo>
                    <a:pt x="1065" y="1007"/>
                  </a:lnTo>
                  <a:lnTo>
                    <a:pt x="1067" y="1006"/>
                  </a:lnTo>
                  <a:lnTo>
                    <a:pt x="1067" y="1006"/>
                  </a:lnTo>
                  <a:lnTo>
                    <a:pt x="1080" y="1007"/>
                  </a:lnTo>
                  <a:lnTo>
                    <a:pt x="1080" y="1007"/>
                  </a:lnTo>
                  <a:lnTo>
                    <a:pt x="1057" y="1019"/>
                  </a:lnTo>
                  <a:lnTo>
                    <a:pt x="1045" y="1025"/>
                  </a:lnTo>
                  <a:lnTo>
                    <a:pt x="1032" y="1030"/>
                  </a:lnTo>
                  <a:lnTo>
                    <a:pt x="1032" y="1030"/>
                  </a:lnTo>
                  <a:lnTo>
                    <a:pt x="1040" y="1024"/>
                  </a:lnTo>
                  <a:lnTo>
                    <a:pt x="1047" y="1018"/>
                  </a:lnTo>
                  <a:lnTo>
                    <a:pt x="1065" y="1007"/>
                  </a:lnTo>
                  <a:lnTo>
                    <a:pt x="1065" y="1007"/>
                  </a:lnTo>
                  <a:close/>
                  <a:moveTo>
                    <a:pt x="1086" y="1009"/>
                  </a:moveTo>
                  <a:lnTo>
                    <a:pt x="1086" y="1009"/>
                  </a:lnTo>
                  <a:lnTo>
                    <a:pt x="1086" y="1009"/>
                  </a:lnTo>
                  <a:lnTo>
                    <a:pt x="1086" y="1009"/>
                  </a:lnTo>
                  <a:lnTo>
                    <a:pt x="1112" y="1012"/>
                  </a:lnTo>
                  <a:lnTo>
                    <a:pt x="1112" y="1012"/>
                  </a:lnTo>
                  <a:lnTo>
                    <a:pt x="1071" y="1028"/>
                  </a:lnTo>
                  <a:lnTo>
                    <a:pt x="1071" y="1028"/>
                  </a:lnTo>
                  <a:lnTo>
                    <a:pt x="1075" y="1024"/>
                  </a:lnTo>
                  <a:lnTo>
                    <a:pt x="1082" y="1019"/>
                  </a:lnTo>
                  <a:lnTo>
                    <a:pt x="1085" y="1017"/>
                  </a:lnTo>
                  <a:lnTo>
                    <a:pt x="1087" y="1015"/>
                  </a:lnTo>
                  <a:lnTo>
                    <a:pt x="1087" y="1011"/>
                  </a:lnTo>
                  <a:lnTo>
                    <a:pt x="1086" y="1009"/>
                  </a:lnTo>
                  <a:lnTo>
                    <a:pt x="1086" y="1009"/>
                  </a:lnTo>
                  <a:close/>
                  <a:moveTo>
                    <a:pt x="1046" y="1036"/>
                  </a:moveTo>
                  <a:lnTo>
                    <a:pt x="1046" y="1036"/>
                  </a:lnTo>
                  <a:lnTo>
                    <a:pt x="1044" y="1036"/>
                  </a:lnTo>
                  <a:lnTo>
                    <a:pt x="1044" y="1036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6" y="1036"/>
                  </a:lnTo>
                  <a:lnTo>
                    <a:pt x="1046" y="1036"/>
                  </a:lnTo>
                  <a:close/>
                  <a:moveTo>
                    <a:pt x="1082" y="1040"/>
                  </a:moveTo>
                  <a:lnTo>
                    <a:pt x="1082" y="1040"/>
                  </a:lnTo>
                  <a:lnTo>
                    <a:pt x="1068" y="1039"/>
                  </a:lnTo>
                  <a:lnTo>
                    <a:pt x="1068" y="1039"/>
                  </a:lnTo>
                  <a:lnTo>
                    <a:pt x="1070" y="1039"/>
                  </a:lnTo>
                  <a:lnTo>
                    <a:pt x="1070" y="1039"/>
                  </a:lnTo>
                  <a:lnTo>
                    <a:pt x="1095" y="1028"/>
                  </a:lnTo>
                  <a:lnTo>
                    <a:pt x="1095" y="1028"/>
                  </a:lnTo>
                  <a:lnTo>
                    <a:pt x="1088" y="1034"/>
                  </a:lnTo>
                  <a:lnTo>
                    <a:pt x="1085" y="1037"/>
                  </a:lnTo>
                  <a:lnTo>
                    <a:pt x="1082" y="1040"/>
                  </a:lnTo>
                  <a:lnTo>
                    <a:pt x="1082" y="1040"/>
                  </a:lnTo>
                  <a:close/>
                  <a:moveTo>
                    <a:pt x="1111" y="1043"/>
                  </a:moveTo>
                  <a:lnTo>
                    <a:pt x="1111" y="1043"/>
                  </a:lnTo>
                  <a:lnTo>
                    <a:pt x="1099" y="1042"/>
                  </a:lnTo>
                  <a:lnTo>
                    <a:pt x="1099" y="1042"/>
                  </a:lnTo>
                  <a:lnTo>
                    <a:pt x="1127" y="1029"/>
                  </a:lnTo>
                  <a:lnTo>
                    <a:pt x="1127" y="1029"/>
                  </a:lnTo>
                  <a:lnTo>
                    <a:pt x="1111" y="1043"/>
                  </a:lnTo>
                  <a:lnTo>
                    <a:pt x="1111" y="1043"/>
                  </a:lnTo>
                  <a:close/>
                  <a:moveTo>
                    <a:pt x="1124" y="1013"/>
                  </a:moveTo>
                  <a:lnTo>
                    <a:pt x="1124" y="1013"/>
                  </a:lnTo>
                  <a:lnTo>
                    <a:pt x="1138" y="1016"/>
                  </a:lnTo>
                  <a:lnTo>
                    <a:pt x="1138" y="1016"/>
                  </a:lnTo>
                  <a:lnTo>
                    <a:pt x="1126" y="1019"/>
                  </a:lnTo>
                  <a:lnTo>
                    <a:pt x="1115" y="1025"/>
                  </a:lnTo>
                  <a:lnTo>
                    <a:pt x="1115" y="1025"/>
                  </a:lnTo>
                  <a:lnTo>
                    <a:pt x="1123" y="1018"/>
                  </a:lnTo>
                  <a:lnTo>
                    <a:pt x="1123" y="1018"/>
                  </a:lnTo>
                  <a:lnTo>
                    <a:pt x="1124" y="1016"/>
                  </a:lnTo>
                  <a:lnTo>
                    <a:pt x="1124" y="1013"/>
                  </a:lnTo>
                  <a:lnTo>
                    <a:pt x="1124" y="1013"/>
                  </a:lnTo>
                  <a:close/>
                  <a:moveTo>
                    <a:pt x="1156" y="1046"/>
                  </a:moveTo>
                  <a:lnTo>
                    <a:pt x="1156" y="1046"/>
                  </a:lnTo>
                  <a:lnTo>
                    <a:pt x="1144" y="1046"/>
                  </a:lnTo>
                  <a:lnTo>
                    <a:pt x="1144" y="1046"/>
                  </a:lnTo>
                  <a:lnTo>
                    <a:pt x="1156" y="1040"/>
                  </a:lnTo>
                  <a:lnTo>
                    <a:pt x="1156" y="1040"/>
                  </a:lnTo>
                  <a:lnTo>
                    <a:pt x="1169" y="1035"/>
                  </a:lnTo>
                  <a:lnTo>
                    <a:pt x="1169" y="1035"/>
                  </a:lnTo>
                  <a:lnTo>
                    <a:pt x="1156" y="1046"/>
                  </a:lnTo>
                  <a:lnTo>
                    <a:pt x="1156" y="1046"/>
                  </a:lnTo>
                  <a:close/>
                  <a:moveTo>
                    <a:pt x="1128" y="1042"/>
                  </a:moveTo>
                  <a:lnTo>
                    <a:pt x="1128" y="1042"/>
                  </a:lnTo>
                  <a:lnTo>
                    <a:pt x="1140" y="1031"/>
                  </a:lnTo>
                  <a:lnTo>
                    <a:pt x="1150" y="1021"/>
                  </a:lnTo>
                  <a:lnTo>
                    <a:pt x="1150" y="1021"/>
                  </a:lnTo>
                  <a:lnTo>
                    <a:pt x="1151" y="1018"/>
                  </a:lnTo>
                  <a:lnTo>
                    <a:pt x="1151" y="1017"/>
                  </a:lnTo>
                  <a:lnTo>
                    <a:pt x="1151" y="1017"/>
                  </a:lnTo>
                  <a:lnTo>
                    <a:pt x="1182" y="1019"/>
                  </a:lnTo>
                  <a:lnTo>
                    <a:pt x="1182" y="1019"/>
                  </a:lnTo>
                  <a:lnTo>
                    <a:pt x="1169" y="1024"/>
                  </a:lnTo>
                  <a:lnTo>
                    <a:pt x="1154" y="1030"/>
                  </a:lnTo>
                  <a:lnTo>
                    <a:pt x="1141" y="1036"/>
                  </a:lnTo>
                  <a:lnTo>
                    <a:pt x="1128" y="1042"/>
                  </a:lnTo>
                  <a:lnTo>
                    <a:pt x="1128" y="1042"/>
                  </a:lnTo>
                  <a:close/>
                  <a:moveTo>
                    <a:pt x="1191" y="1022"/>
                  </a:moveTo>
                  <a:lnTo>
                    <a:pt x="1191" y="1022"/>
                  </a:lnTo>
                  <a:lnTo>
                    <a:pt x="1191" y="1021"/>
                  </a:lnTo>
                  <a:lnTo>
                    <a:pt x="1191" y="1021"/>
                  </a:lnTo>
                  <a:lnTo>
                    <a:pt x="1205" y="1021"/>
                  </a:lnTo>
                  <a:lnTo>
                    <a:pt x="1205" y="1021"/>
                  </a:lnTo>
                  <a:lnTo>
                    <a:pt x="1186" y="1033"/>
                  </a:lnTo>
                  <a:lnTo>
                    <a:pt x="1186" y="1033"/>
                  </a:lnTo>
                  <a:lnTo>
                    <a:pt x="1188" y="1030"/>
                  </a:lnTo>
                  <a:lnTo>
                    <a:pt x="1191" y="1028"/>
                  </a:lnTo>
                  <a:lnTo>
                    <a:pt x="1191" y="1024"/>
                  </a:lnTo>
                  <a:lnTo>
                    <a:pt x="1191" y="1022"/>
                  </a:lnTo>
                  <a:lnTo>
                    <a:pt x="1191" y="1022"/>
                  </a:lnTo>
                  <a:close/>
                  <a:moveTo>
                    <a:pt x="1188" y="1043"/>
                  </a:moveTo>
                  <a:lnTo>
                    <a:pt x="1188" y="1043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3" y="1042"/>
                  </a:lnTo>
                  <a:lnTo>
                    <a:pt x="1193" y="1042"/>
                  </a:lnTo>
                  <a:lnTo>
                    <a:pt x="1188" y="1043"/>
                  </a:lnTo>
                  <a:lnTo>
                    <a:pt x="1188" y="1043"/>
                  </a:lnTo>
                  <a:close/>
                  <a:moveTo>
                    <a:pt x="1205" y="1039"/>
                  </a:moveTo>
                  <a:lnTo>
                    <a:pt x="1205" y="1039"/>
                  </a:lnTo>
                  <a:lnTo>
                    <a:pt x="1223" y="1030"/>
                  </a:lnTo>
                  <a:lnTo>
                    <a:pt x="1233" y="1024"/>
                  </a:lnTo>
                  <a:lnTo>
                    <a:pt x="1236" y="1021"/>
                  </a:lnTo>
                  <a:lnTo>
                    <a:pt x="1237" y="1017"/>
                  </a:lnTo>
                  <a:lnTo>
                    <a:pt x="1237" y="1017"/>
                  </a:lnTo>
                  <a:lnTo>
                    <a:pt x="1248" y="1015"/>
                  </a:lnTo>
                  <a:lnTo>
                    <a:pt x="1259" y="1012"/>
                  </a:lnTo>
                  <a:lnTo>
                    <a:pt x="1259" y="1012"/>
                  </a:lnTo>
                  <a:lnTo>
                    <a:pt x="1245" y="1021"/>
                  </a:lnTo>
                  <a:lnTo>
                    <a:pt x="1231" y="1028"/>
                  </a:lnTo>
                  <a:lnTo>
                    <a:pt x="1218" y="1034"/>
                  </a:lnTo>
                  <a:lnTo>
                    <a:pt x="1205" y="1039"/>
                  </a:lnTo>
                  <a:lnTo>
                    <a:pt x="1205" y="1039"/>
                  </a:lnTo>
                  <a:close/>
                  <a:moveTo>
                    <a:pt x="1377" y="597"/>
                  </a:moveTo>
                  <a:lnTo>
                    <a:pt x="1377" y="597"/>
                  </a:lnTo>
                  <a:lnTo>
                    <a:pt x="1370" y="627"/>
                  </a:lnTo>
                  <a:lnTo>
                    <a:pt x="1364" y="656"/>
                  </a:lnTo>
                  <a:lnTo>
                    <a:pt x="1358" y="686"/>
                  </a:lnTo>
                  <a:lnTo>
                    <a:pt x="1353" y="716"/>
                  </a:lnTo>
                  <a:lnTo>
                    <a:pt x="1345" y="777"/>
                  </a:lnTo>
                  <a:lnTo>
                    <a:pt x="1339" y="839"/>
                  </a:lnTo>
                  <a:lnTo>
                    <a:pt x="1339" y="839"/>
                  </a:lnTo>
                  <a:lnTo>
                    <a:pt x="1336" y="866"/>
                  </a:lnTo>
                  <a:lnTo>
                    <a:pt x="1331" y="894"/>
                  </a:lnTo>
                  <a:lnTo>
                    <a:pt x="1328" y="907"/>
                  </a:lnTo>
                  <a:lnTo>
                    <a:pt x="1324" y="919"/>
                  </a:lnTo>
                  <a:lnTo>
                    <a:pt x="1321" y="933"/>
                  </a:lnTo>
                  <a:lnTo>
                    <a:pt x="1315" y="943"/>
                  </a:lnTo>
                  <a:lnTo>
                    <a:pt x="1309" y="956"/>
                  </a:lnTo>
                  <a:lnTo>
                    <a:pt x="1301" y="965"/>
                  </a:lnTo>
                  <a:lnTo>
                    <a:pt x="1293" y="975"/>
                  </a:lnTo>
                  <a:lnTo>
                    <a:pt x="1283" y="983"/>
                  </a:lnTo>
                  <a:lnTo>
                    <a:pt x="1272" y="990"/>
                  </a:lnTo>
                  <a:lnTo>
                    <a:pt x="1260" y="996"/>
                  </a:lnTo>
                  <a:lnTo>
                    <a:pt x="1247" y="1001"/>
                  </a:lnTo>
                  <a:lnTo>
                    <a:pt x="1231" y="1004"/>
                  </a:lnTo>
                  <a:lnTo>
                    <a:pt x="1231" y="1004"/>
                  </a:lnTo>
                  <a:lnTo>
                    <a:pt x="1229" y="1004"/>
                  </a:lnTo>
                  <a:lnTo>
                    <a:pt x="1227" y="1005"/>
                  </a:lnTo>
                  <a:lnTo>
                    <a:pt x="1227" y="1005"/>
                  </a:lnTo>
                  <a:lnTo>
                    <a:pt x="1201" y="1006"/>
                  </a:lnTo>
                  <a:lnTo>
                    <a:pt x="1175" y="1006"/>
                  </a:lnTo>
                  <a:lnTo>
                    <a:pt x="1150" y="1004"/>
                  </a:lnTo>
                  <a:lnTo>
                    <a:pt x="1123" y="1001"/>
                  </a:lnTo>
                  <a:lnTo>
                    <a:pt x="1071" y="993"/>
                  </a:lnTo>
                  <a:lnTo>
                    <a:pt x="1046" y="989"/>
                  </a:lnTo>
                  <a:lnTo>
                    <a:pt x="1021" y="986"/>
                  </a:lnTo>
                  <a:lnTo>
                    <a:pt x="1021" y="986"/>
                  </a:lnTo>
                  <a:lnTo>
                    <a:pt x="969" y="981"/>
                  </a:lnTo>
                  <a:lnTo>
                    <a:pt x="916" y="976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0" y="969"/>
                  </a:lnTo>
                  <a:lnTo>
                    <a:pt x="769" y="969"/>
                  </a:lnTo>
                  <a:lnTo>
                    <a:pt x="726" y="971"/>
                  </a:lnTo>
                  <a:lnTo>
                    <a:pt x="684" y="972"/>
                  </a:lnTo>
                  <a:lnTo>
                    <a:pt x="663" y="972"/>
                  </a:lnTo>
                  <a:lnTo>
                    <a:pt x="642" y="971"/>
                  </a:lnTo>
                  <a:lnTo>
                    <a:pt x="642" y="971"/>
                  </a:lnTo>
                  <a:lnTo>
                    <a:pt x="630" y="969"/>
                  </a:lnTo>
                  <a:lnTo>
                    <a:pt x="618" y="966"/>
                  </a:lnTo>
                  <a:lnTo>
                    <a:pt x="608" y="963"/>
                  </a:lnTo>
                  <a:lnTo>
                    <a:pt x="598" y="959"/>
                  </a:lnTo>
                  <a:lnTo>
                    <a:pt x="589" y="954"/>
                  </a:lnTo>
                  <a:lnTo>
                    <a:pt x="580" y="949"/>
                  </a:lnTo>
                  <a:lnTo>
                    <a:pt x="573" y="943"/>
                  </a:lnTo>
                  <a:lnTo>
                    <a:pt x="566" y="937"/>
                  </a:lnTo>
                  <a:lnTo>
                    <a:pt x="559" y="930"/>
                  </a:lnTo>
                  <a:lnTo>
                    <a:pt x="553" y="923"/>
                  </a:lnTo>
                  <a:lnTo>
                    <a:pt x="542" y="905"/>
                  </a:lnTo>
                  <a:lnTo>
                    <a:pt x="531" y="886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2" y="862"/>
                  </a:lnTo>
                  <a:lnTo>
                    <a:pt x="522" y="858"/>
                  </a:lnTo>
                  <a:lnTo>
                    <a:pt x="521" y="856"/>
                  </a:lnTo>
                  <a:lnTo>
                    <a:pt x="520" y="854"/>
                  </a:lnTo>
                  <a:lnTo>
                    <a:pt x="518" y="856"/>
                  </a:lnTo>
                  <a:lnTo>
                    <a:pt x="518" y="856"/>
                  </a:lnTo>
                  <a:lnTo>
                    <a:pt x="509" y="836"/>
                  </a:lnTo>
                  <a:lnTo>
                    <a:pt x="503" y="822"/>
                  </a:lnTo>
                  <a:lnTo>
                    <a:pt x="495" y="806"/>
                  </a:lnTo>
                  <a:lnTo>
                    <a:pt x="486" y="792"/>
                  </a:lnTo>
                  <a:lnTo>
                    <a:pt x="478" y="781"/>
                  </a:lnTo>
                  <a:lnTo>
                    <a:pt x="474" y="776"/>
                  </a:lnTo>
                  <a:lnTo>
                    <a:pt x="469" y="774"/>
                  </a:lnTo>
                  <a:lnTo>
                    <a:pt x="466" y="772"/>
                  </a:lnTo>
                  <a:lnTo>
                    <a:pt x="462" y="772"/>
                  </a:lnTo>
                  <a:lnTo>
                    <a:pt x="462" y="772"/>
                  </a:lnTo>
                  <a:lnTo>
                    <a:pt x="353" y="823"/>
                  </a:lnTo>
                  <a:lnTo>
                    <a:pt x="299" y="848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31" y="884"/>
                  </a:lnTo>
                  <a:lnTo>
                    <a:pt x="217" y="894"/>
                  </a:lnTo>
                  <a:lnTo>
                    <a:pt x="202" y="903"/>
                  </a:lnTo>
                  <a:lnTo>
                    <a:pt x="189" y="913"/>
                  </a:lnTo>
                  <a:lnTo>
                    <a:pt x="164" y="935"/>
                  </a:lnTo>
                  <a:lnTo>
                    <a:pt x="140" y="959"/>
                  </a:lnTo>
                  <a:lnTo>
                    <a:pt x="140" y="959"/>
                  </a:lnTo>
                  <a:lnTo>
                    <a:pt x="118" y="983"/>
                  </a:lnTo>
                  <a:lnTo>
                    <a:pt x="95" y="1006"/>
                  </a:lnTo>
                  <a:lnTo>
                    <a:pt x="83" y="1017"/>
                  </a:lnTo>
                  <a:lnTo>
                    <a:pt x="71" y="1028"/>
                  </a:lnTo>
                  <a:lnTo>
                    <a:pt x="58" y="1037"/>
                  </a:lnTo>
                  <a:lnTo>
                    <a:pt x="43" y="1045"/>
                  </a:lnTo>
                  <a:lnTo>
                    <a:pt x="43" y="1045"/>
                  </a:lnTo>
                  <a:lnTo>
                    <a:pt x="42" y="1037"/>
                  </a:lnTo>
                  <a:lnTo>
                    <a:pt x="42" y="1037"/>
                  </a:lnTo>
                  <a:lnTo>
                    <a:pt x="41" y="1029"/>
                  </a:lnTo>
                  <a:lnTo>
                    <a:pt x="41" y="1029"/>
                  </a:lnTo>
                  <a:lnTo>
                    <a:pt x="42" y="1015"/>
                  </a:lnTo>
                  <a:lnTo>
                    <a:pt x="46" y="1000"/>
                  </a:lnTo>
                  <a:lnTo>
                    <a:pt x="51" y="987"/>
                  </a:lnTo>
                  <a:lnTo>
                    <a:pt x="57" y="974"/>
                  </a:lnTo>
                  <a:lnTo>
                    <a:pt x="64" y="960"/>
                  </a:lnTo>
                  <a:lnTo>
                    <a:pt x="72" y="947"/>
                  </a:lnTo>
                  <a:lnTo>
                    <a:pt x="82" y="935"/>
                  </a:lnTo>
                  <a:lnTo>
                    <a:pt x="93" y="922"/>
                  </a:lnTo>
                  <a:lnTo>
                    <a:pt x="114" y="899"/>
                  </a:lnTo>
                  <a:lnTo>
                    <a:pt x="138" y="877"/>
                  </a:lnTo>
                  <a:lnTo>
                    <a:pt x="161" y="858"/>
                  </a:lnTo>
                  <a:lnTo>
                    <a:pt x="183" y="841"/>
                  </a:lnTo>
                  <a:lnTo>
                    <a:pt x="183" y="841"/>
                  </a:lnTo>
                  <a:lnTo>
                    <a:pt x="216" y="818"/>
                  </a:lnTo>
                  <a:lnTo>
                    <a:pt x="248" y="798"/>
                  </a:lnTo>
                  <a:lnTo>
                    <a:pt x="283" y="780"/>
                  </a:lnTo>
                  <a:lnTo>
                    <a:pt x="300" y="771"/>
                  </a:lnTo>
                  <a:lnTo>
                    <a:pt x="318" y="764"/>
                  </a:lnTo>
                  <a:lnTo>
                    <a:pt x="318" y="764"/>
                  </a:lnTo>
                  <a:lnTo>
                    <a:pt x="355" y="750"/>
                  </a:lnTo>
                  <a:lnTo>
                    <a:pt x="373" y="741"/>
                  </a:lnTo>
                  <a:lnTo>
                    <a:pt x="390" y="733"/>
                  </a:lnTo>
                  <a:lnTo>
                    <a:pt x="390" y="733"/>
                  </a:lnTo>
                  <a:lnTo>
                    <a:pt x="401" y="724"/>
                  </a:lnTo>
                  <a:lnTo>
                    <a:pt x="414" y="711"/>
                  </a:lnTo>
                  <a:lnTo>
                    <a:pt x="420" y="703"/>
                  </a:lnTo>
                  <a:lnTo>
                    <a:pt x="424" y="695"/>
                  </a:lnTo>
                  <a:lnTo>
                    <a:pt x="426" y="689"/>
                  </a:lnTo>
                  <a:lnTo>
                    <a:pt x="426" y="686"/>
                  </a:lnTo>
                  <a:lnTo>
                    <a:pt x="425" y="683"/>
                  </a:lnTo>
                  <a:lnTo>
                    <a:pt x="425" y="683"/>
                  </a:lnTo>
                  <a:lnTo>
                    <a:pt x="427" y="671"/>
                  </a:lnTo>
                  <a:lnTo>
                    <a:pt x="427" y="659"/>
                  </a:lnTo>
                  <a:lnTo>
                    <a:pt x="427" y="659"/>
                  </a:lnTo>
                  <a:lnTo>
                    <a:pt x="427" y="647"/>
                  </a:lnTo>
                  <a:lnTo>
                    <a:pt x="426" y="635"/>
                  </a:lnTo>
                  <a:lnTo>
                    <a:pt x="424" y="623"/>
                  </a:lnTo>
                  <a:lnTo>
                    <a:pt x="421" y="611"/>
                  </a:lnTo>
                  <a:lnTo>
                    <a:pt x="413" y="588"/>
                  </a:lnTo>
                  <a:lnTo>
                    <a:pt x="403" y="567"/>
                  </a:lnTo>
                  <a:lnTo>
                    <a:pt x="392" y="544"/>
                  </a:lnTo>
                  <a:lnTo>
                    <a:pt x="382" y="522"/>
                  </a:lnTo>
                  <a:lnTo>
                    <a:pt x="371" y="500"/>
                  </a:lnTo>
                  <a:lnTo>
                    <a:pt x="360" y="479"/>
                  </a:lnTo>
                  <a:lnTo>
                    <a:pt x="360" y="479"/>
                  </a:lnTo>
                  <a:lnTo>
                    <a:pt x="343" y="438"/>
                  </a:lnTo>
                  <a:lnTo>
                    <a:pt x="332" y="412"/>
                  </a:lnTo>
                  <a:lnTo>
                    <a:pt x="323" y="385"/>
                  </a:lnTo>
                  <a:lnTo>
                    <a:pt x="313" y="357"/>
                  </a:lnTo>
                  <a:lnTo>
                    <a:pt x="305" y="329"/>
                  </a:lnTo>
                  <a:lnTo>
                    <a:pt x="300" y="303"/>
                  </a:lnTo>
                  <a:lnTo>
                    <a:pt x="297" y="290"/>
                  </a:lnTo>
                  <a:lnTo>
                    <a:pt x="297" y="279"/>
                  </a:lnTo>
                  <a:lnTo>
                    <a:pt x="297" y="279"/>
                  </a:lnTo>
                  <a:lnTo>
                    <a:pt x="297" y="268"/>
                  </a:lnTo>
                  <a:lnTo>
                    <a:pt x="300" y="258"/>
                  </a:lnTo>
                  <a:lnTo>
                    <a:pt x="305" y="249"/>
                  </a:lnTo>
                  <a:lnTo>
                    <a:pt x="307" y="244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3" y="243"/>
                  </a:lnTo>
                  <a:lnTo>
                    <a:pt x="317" y="243"/>
                  </a:lnTo>
                  <a:lnTo>
                    <a:pt x="321" y="243"/>
                  </a:lnTo>
                  <a:lnTo>
                    <a:pt x="327" y="241"/>
                  </a:lnTo>
                  <a:lnTo>
                    <a:pt x="344" y="235"/>
                  </a:lnTo>
                  <a:lnTo>
                    <a:pt x="366" y="227"/>
                  </a:lnTo>
                  <a:lnTo>
                    <a:pt x="391" y="215"/>
                  </a:lnTo>
                  <a:lnTo>
                    <a:pt x="418" y="202"/>
                  </a:lnTo>
                  <a:lnTo>
                    <a:pt x="478" y="169"/>
                  </a:lnTo>
                  <a:lnTo>
                    <a:pt x="538" y="134"/>
                  </a:lnTo>
                  <a:lnTo>
                    <a:pt x="593" y="103"/>
                  </a:lnTo>
                  <a:lnTo>
                    <a:pt x="658" y="63"/>
                  </a:lnTo>
                  <a:lnTo>
                    <a:pt x="658" y="63"/>
                  </a:lnTo>
                  <a:lnTo>
                    <a:pt x="678" y="52"/>
                  </a:lnTo>
                  <a:lnTo>
                    <a:pt x="698" y="41"/>
                  </a:lnTo>
                  <a:lnTo>
                    <a:pt x="719" y="32"/>
                  </a:lnTo>
                  <a:lnTo>
                    <a:pt x="740" y="23"/>
                  </a:lnTo>
                  <a:lnTo>
                    <a:pt x="761" y="17"/>
                  </a:lnTo>
                  <a:lnTo>
                    <a:pt x="784" y="14"/>
                  </a:lnTo>
                  <a:lnTo>
                    <a:pt x="807" y="11"/>
                  </a:lnTo>
                  <a:lnTo>
                    <a:pt x="817" y="13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50" y="17"/>
                  </a:lnTo>
                  <a:lnTo>
                    <a:pt x="870" y="22"/>
                  </a:lnTo>
                  <a:lnTo>
                    <a:pt x="890" y="29"/>
                  </a:lnTo>
                  <a:lnTo>
                    <a:pt x="909" y="38"/>
                  </a:lnTo>
                  <a:lnTo>
                    <a:pt x="928" y="46"/>
                  </a:lnTo>
                  <a:lnTo>
                    <a:pt x="946" y="57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1023" y="102"/>
                  </a:lnTo>
                  <a:lnTo>
                    <a:pt x="1064" y="126"/>
                  </a:lnTo>
                  <a:lnTo>
                    <a:pt x="1147" y="171"/>
                  </a:lnTo>
                  <a:lnTo>
                    <a:pt x="1188" y="196"/>
                  </a:lnTo>
                  <a:lnTo>
                    <a:pt x="1229" y="221"/>
                  </a:lnTo>
                  <a:lnTo>
                    <a:pt x="1268" y="247"/>
                  </a:lnTo>
                  <a:lnTo>
                    <a:pt x="1305" y="276"/>
                  </a:lnTo>
                  <a:lnTo>
                    <a:pt x="1305" y="276"/>
                  </a:lnTo>
                  <a:lnTo>
                    <a:pt x="1322" y="290"/>
                  </a:lnTo>
                  <a:lnTo>
                    <a:pt x="1339" y="304"/>
                  </a:lnTo>
                  <a:lnTo>
                    <a:pt x="1355" y="318"/>
                  </a:lnTo>
                  <a:lnTo>
                    <a:pt x="1370" y="334"/>
                  </a:lnTo>
                  <a:lnTo>
                    <a:pt x="1383" y="352"/>
                  </a:lnTo>
                  <a:lnTo>
                    <a:pt x="1388" y="361"/>
                  </a:lnTo>
                  <a:lnTo>
                    <a:pt x="1393" y="370"/>
                  </a:lnTo>
                  <a:lnTo>
                    <a:pt x="1398" y="380"/>
                  </a:lnTo>
                  <a:lnTo>
                    <a:pt x="1401" y="391"/>
                  </a:lnTo>
                  <a:lnTo>
                    <a:pt x="1404" y="400"/>
                  </a:lnTo>
                  <a:lnTo>
                    <a:pt x="1406" y="411"/>
                  </a:lnTo>
                  <a:lnTo>
                    <a:pt x="1406" y="411"/>
                  </a:lnTo>
                  <a:lnTo>
                    <a:pt x="1407" y="435"/>
                  </a:lnTo>
                  <a:lnTo>
                    <a:pt x="1407" y="458"/>
                  </a:lnTo>
                  <a:lnTo>
                    <a:pt x="1405" y="482"/>
                  </a:lnTo>
                  <a:lnTo>
                    <a:pt x="1401" y="505"/>
                  </a:lnTo>
                  <a:lnTo>
                    <a:pt x="1395" y="528"/>
                  </a:lnTo>
                  <a:lnTo>
                    <a:pt x="1390" y="551"/>
                  </a:lnTo>
                  <a:lnTo>
                    <a:pt x="1377" y="597"/>
                  </a:lnTo>
                  <a:lnTo>
                    <a:pt x="1377" y="59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1A9D558-3224-44E5-B793-3AACF83C7BF4}"/>
              </a:ext>
            </a:extLst>
          </p:cNvPr>
          <p:cNvGrpSpPr/>
          <p:nvPr/>
        </p:nvGrpSpPr>
        <p:grpSpPr>
          <a:xfrm>
            <a:off x="518247" y="2314150"/>
            <a:ext cx="2300810" cy="1249827"/>
            <a:chOff x="742786" y="2589336"/>
            <a:chExt cx="3332676" cy="1946616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DAE572E-2B29-4DC1-9E06-E4A2ABE1BA27}"/>
                </a:ext>
              </a:extLst>
            </p:cNvPr>
            <p:cNvSpPr txBox="1"/>
            <p:nvPr/>
          </p:nvSpPr>
          <p:spPr>
            <a:xfrm>
              <a:off x="2046955" y="3278449"/>
              <a:ext cx="2028507" cy="479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392F2F"/>
                  </a:solidFill>
                  <a:cs typeface="+mn-ea"/>
                  <a:sym typeface="+mn-lt"/>
                </a:rPr>
                <a:t>李冼平</a:t>
              </a:r>
            </a:p>
          </p:txBody>
        </p:sp>
        <p:sp>
          <p:nvSpPr>
            <p:cNvPr id="26" name="Freeform 49">
              <a:extLst>
                <a:ext uri="{FF2B5EF4-FFF2-40B4-BE49-F238E27FC236}">
                  <a16:creationId xmlns:a16="http://schemas.microsoft.com/office/drawing/2014/main" id="{C7F3485E-0029-4CC1-A7CA-99B2A9F35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786" y="2589336"/>
              <a:ext cx="2852970" cy="1946616"/>
            </a:xfrm>
            <a:custGeom>
              <a:avLst/>
              <a:gdLst>
                <a:gd name="T0" fmla="*/ 336 w 1420"/>
                <a:gd name="T1" fmla="*/ 215 h 1076"/>
                <a:gd name="T2" fmla="*/ 247 w 1420"/>
                <a:gd name="T3" fmla="*/ 269 h 1076"/>
                <a:gd name="T4" fmla="*/ 339 w 1420"/>
                <a:gd name="T5" fmla="*/ 658 h 1076"/>
                <a:gd name="T6" fmla="*/ 4 w 1420"/>
                <a:gd name="T7" fmla="*/ 999 h 1076"/>
                <a:gd name="T8" fmla="*/ 71 w 1420"/>
                <a:gd name="T9" fmla="*/ 1045 h 1076"/>
                <a:gd name="T10" fmla="*/ 430 w 1420"/>
                <a:gd name="T11" fmla="*/ 846 h 1076"/>
                <a:gd name="T12" fmla="*/ 621 w 1420"/>
                <a:gd name="T13" fmla="*/ 1030 h 1076"/>
                <a:gd name="T14" fmla="*/ 1168 w 1420"/>
                <a:gd name="T15" fmla="*/ 1058 h 1076"/>
                <a:gd name="T16" fmla="*/ 1418 w 1420"/>
                <a:gd name="T17" fmla="*/ 477 h 1076"/>
                <a:gd name="T18" fmla="*/ 285 w 1420"/>
                <a:gd name="T19" fmla="*/ 309 h 1076"/>
                <a:gd name="T20" fmla="*/ 235 w 1420"/>
                <a:gd name="T21" fmla="*/ 317 h 1076"/>
                <a:gd name="T22" fmla="*/ 255 w 1420"/>
                <a:gd name="T23" fmla="*/ 410 h 1076"/>
                <a:gd name="T24" fmla="*/ 262 w 1420"/>
                <a:gd name="T25" fmla="*/ 418 h 1076"/>
                <a:gd name="T26" fmla="*/ 272 w 1420"/>
                <a:gd name="T27" fmla="*/ 467 h 1076"/>
                <a:gd name="T28" fmla="*/ 333 w 1420"/>
                <a:gd name="T29" fmla="*/ 444 h 1076"/>
                <a:gd name="T30" fmla="*/ 289 w 1420"/>
                <a:gd name="T31" fmla="*/ 439 h 1076"/>
                <a:gd name="T32" fmla="*/ 331 w 1420"/>
                <a:gd name="T33" fmla="*/ 457 h 1076"/>
                <a:gd name="T34" fmla="*/ 355 w 1420"/>
                <a:gd name="T35" fmla="*/ 550 h 1076"/>
                <a:gd name="T36" fmla="*/ 329 w 1420"/>
                <a:gd name="T37" fmla="*/ 494 h 1076"/>
                <a:gd name="T38" fmla="*/ 320 w 1420"/>
                <a:gd name="T39" fmla="*/ 546 h 1076"/>
                <a:gd name="T40" fmla="*/ 350 w 1420"/>
                <a:gd name="T41" fmla="*/ 611 h 1076"/>
                <a:gd name="T42" fmla="*/ 350 w 1420"/>
                <a:gd name="T43" fmla="*/ 644 h 1076"/>
                <a:gd name="T44" fmla="*/ 379 w 1420"/>
                <a:gd name="T45" fmla="*/ 723 h 1076"/>
                <a:gd name="T46" fmla="*/ 411 w 1420"/>
                <a:gd name="T47" fmla="*/ 629 h 1076"/>
                <a:gd name="T48" fmla="*/ 365 w 1420"/>
                <a:gd name="T49" fmla="*/ 679 h 1076"/>
                <a:gd name="T50" fmla="*/ 373 w 1420"/>
                <a:gd name="T51" fmla="*/ 700 h 1076"/>
                <a:gd name="T52" fmla="*/ 368 w 1420"/>
                <a:gd name="T53" fmla="*/ 718 h 1076"/>
                <a:gd name="T54" fmla="*/ 193 w 1420"/>
                <a:gd name="T55" fmla="*/ 809 h 1076"/>
                <a:gd name="T56" fmla="*/ 252 w 1420"/>
                <a:gd name="T57" fmla="*/ 778 h 1076"/>
                <a:gd name="T58" fmla="*/ 193 w 1420"/>
                <a:gd name="T59" fmla="*/ 774 h 1076"/>
                <a:gd name="T60" fmla="*/ 71 w 1420"/>
                <a:gd name="T61" fmla="*/ 874 h 1076"/>
                <a:gd name="T62" fmla="*/ 13 w 1420"/>
                <a:gd name="T63" fmla="*/ 1006 h 1076"/>
                <a:gd name="T64" fmla="*/ 28 w 1420"/>
                <a:gd name="T65" fmla="*/ 983 h 1076"/>
                <a:gd name="T66" fmla="*/ 153 w 1420"/>
                <a:gd name="T67" fmla="*/ 845 h 1076"/>
                <a:gd name="T68" fmla="*/ 471 w 1420"/>
                <a:gd name="T69" fmla="*/ 813 h 1076"/>
                <a:gd name="T70" fmla="*/ 456 w 1420"/>
                <a:gd name="T71" fmla="*/ 811 h 1076"/>
                <a:gd name="T72" fmla="*/ 457 w 1420"/>
                <a:gd name="T73" fmla="*/ 872 h 1076"/>
                <a:gd name="T74" fmla="*/ 551 w 1420"/>
                <a:gd name="T75" fmla="*/ 992 h 1076"/>
                <a:gd name="T76" fmla="*/ 565 w 1420"/>
                <a:gd name="T77" fmla="*/ 958 h 1076"/>
                <a:gd name="T78" fmla="*/ 532 w 1420"/>
                <a:gd name="T79" fmla="*/ 919 h 1076"/>
                <a:gd name="T80" fmla="*/ 496 w 1420"/>
                <a:gd name="T81" fmla="*/ 877 h 1076"/>
                <a:gd name="T82" fmla="*/ 501 w 1420"/>
                <a:gd name="T83" fmla="*/ 960 h 1076"/>
                <a:gd name="T84" fmla="*/ 542 w 1420"/>
                <a:gd name="T85" fmla="*/ 1007 h 1076"/>
                <a:gd name="T86" fmla="*/ 584 w 1420"/>
                <a:gd name="T87" fmla="*/ 1007 h 1076"/>
                <a:gd name="T88" fmla="*/ 634 w 1420"/>
                <a:gd name="T89" fmla="*/ 1007 h 1076"/>
                <a:gd name="T90" fmla="*/ 709 w 1420"/>
                <a:gd name="T91" fmla="*/ 987 h 1076"/>
                <a:gd name="T92" fmla="*/ 752 w 1420"/>
                <a:gd name="T93" fmla="*/ 1009 h 1076"/>
                <a:gd name="T94" fmla="*/ 825 w 1420"/>
                <a:gd name="T95" fmla="*/ 1005 h 1076"/>
                <a:gd name="T96" fmla="*/ 863 w 1420"/>
                <a:gd name="T97" fmla="*/ 1012 h 1076"/>
                <a:gd name="T98" fmla="*/ 967 w 1420"/>
                <a:gd name="T99" fmla="*/ 999 h 1076"/>
                <a:gd name="T100" fmla="*/ 967 w 1420"/>
                <a:gd name="T101" fmla="*/ 1028 h 1076"/>
                <a:gd name="T102" fmla="*/ 1003 w 1420"/>
                <a:gd name="T103" fmla="*/ 1012 h 1076"/>
                <a:gd name="T104" fmla="*/ 1047 w 1420"/>
                <a:gd name="T105" fmla="*/ 1018 h 1076"/>
                <a:gd name="T106" fmla="*/ 1088 w 1420"/>
                <a:gd name="T107" fmla="*/ 1034 h 1076"/>
                <a:gd name="T108" fmla="*/ 1128 w 1420"/>
                <a:gd name="T109" fmla="*/ 1042 h 1076"/>
                <a:gd name="T110" fmla="*/ 1193 w 1420"/>
                <a:gd name="T111" fmla="*/ 1042 h 1076"/>
                <a:gd name="T112" fmla="*/ 1309 w 1420"/>
                <a:gd name="T113" fmla="*/ 956 h 1076"/>
                <a:gd name="T114" fmla="*/ 598 w 1420"/>
                <a:gd name="T115" fmla="*/ 959 h 1076"/>
                <a:gd name="T116" fmla="*/ 189 w 1420"/>
                <a:gd name="T117" fmla="*/ 913 h 1076"/>
                <a:gd name="T118" fmla="*/ 355 w 1420"/>
                <a:gd name="T119" fmla="*/ 750 h 1076"/>
                <a:gd name="T120" fmla="*/ 297 w 1420"/>
                <a:gd name="T121" fmla="*/ 279 h 1076"/>
                <a:gd name="T122" fmla="*/ 928 w 1420"/>
                <a:gd name="T123" fmla="*/ 46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20" h="1076">
                  <a:moveTo>
                    <a:pt x="1160" y="164"/>
                  </a:moveTo>
                  <a:lnTo>
                    <a:pt x="1160" y="164"/>
                  </a:lnTo>
                  <a:lnTo>
                    <a:pt x="1097" y="127"/>
                  </a:lnTo>
                  <a:lnTo>
                    <a:pt x="1033" y="88"/>
                  </a:lnTo>
                  <a:lnTo>
                    <a:pt x="1002" y="69"/>
                  </a:lnTo>
                  <a:lnTo>
                    <a:pt x="969" y="51"/>
                  </a:lnTo>
                  <a:lnTo>
                    <a:pt x="937" y="35"/>
                  </a:lnTo>
                  <a:lnTo>
                    <a:pt x="903" y="20"/>
                  </a:lnTo>
                  <a:lnTo>
                    <a:pt x="903" y="20"/>
                  </a:lnTo>
                  <a:lnTo>
                    <a:pt x="885" y="13"/>
                  </a:lnTo>
                  <a:lnTo>
                    <a:pt x="868" y="8"/>
                  </a:lnTo>
                  <a:lnTo>
                    <a:pt x="850" y="4"/>
                  </a:lnTo>
                  <a:lnTo>
                    <a:pt x="833" y="2"/>
                  </a:lnTo>
                  <a:lnTo>
                    <a:pt x="817" y="0"/>
                  </a:lnTo>
                  <a:lnTo>
                    <a:pt x="801" y="0"/>
                  </a:lnTo>
                  <a:lnTo>
                    <a:pt x="784" y="2"/>
                  </a:lnTo>
                  <a:lnTo>
                    <a:pt x="768" y="4"/>
                  </a:lnTo>
                  <a:lnTo>
                    <a:pt x="752" y="8"/>
                  </a:lnTo>
                  <a:lnTo>
                    <a:pt x="737" y="13"/>
                  </a:lnTo>
                  <a:lnTo>
                    <a:pt x="720" y="17"/>
                  </a:lnTo>
                  <a:lnTo>
                    <a:pt x="704" y="25"/>
                  </a:lnTo>
                  <a:lnTo>
                    <a:pt x="673" y="40"/>
                  </a:lnTo>
                  <a:lnTo>
                    <a:pt x="642" y="58"/>
                  </a:lnTo>
                  <a:lnTo>
                    <a:pt x="642" y="58"/>
                  </a:lnTo>
                  <a:lnTo>
                    <a:pt x="571" y="100"/>
                  </a:lnTo>
                  <a:lnTo>
                    <a:pt x="500" y="143"/>
                  </a:lnTo>
                  <a:lnTo>
                    <a:pt x="463" y="163"/>
                  </a:lnTo>
                  <a:lnTo>
                    <a:pt x="427" y="181"/>
                  </a:lnTo>
                  <a:lnTo>
                    <a:pt x="390" y="199"/>
                  </a:lnTo>
                  <a:lnTo>
                    <a:pt x="352" y="215"/>
                  </a:lnTo>
                  <a:lnTo>
                    <a:pt x="352" y="215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36" y="215"/>
                  </a:lnTo>
                  <a:lnTo>
                    <a:pt x="325" y="217"/>
                  </a:lnTo>
                  <a:lnTo>
                    <a:pt x="314" y="222"/>
                  </a:lnTo>
                  <a:lnTo>
                    <a:pt x="306" y="228"/>
                  </a:lnTo>
                  <a:lnTo>
                    <a:pt x="299" y="235"/>
                  </a:lnTo>
                  <a:lnTo>
                    <a:pt x="293" y="245"/>
                  </a:lnTo>
                  <a:lnTo>
                    <a:pt x="289" y="256"/>
                  </a:lnTo>
                  <a:lnTo>
                    <a:pt x="288" y="268"/>
                  </a:lnTo>
                  <a:lnTo>
                    <a:pt x="288" y="268"/>
                  </a:lnTo>
                  <a:lnTo>
                    <a:pt x="287" y="265"/>
                  </a:lnTo>
                  <a:lnTo>
                    <a:pt x="284" y="264"/>
                  </a:lnTo>
                  <a:lnTo>
                    <a:pt x="282" y="265"/>
                  </a:lnTo>
                  <a:lnTo>
                    <a:pt x="279" y="267"/>
                  </a:lnTo>
                  <a:lnTo>
                    <a:pt x="274" y="271"/>
                  </a:lnTo>
                  <a:lnTo>
                    <a:pt x="271" y="276"/>
                  </a:lnTo>
                  <a:lnTo>
                    <a:pt x="271" y="276"/>
                  </a:lnTo>
                  <a:lnTo>
                    <a:pt x="277" y="267"/>
                  </a:lnTo>
                  <a:lnTo>
                    <a:pt x="284" y="253"/>
                  </a:lnTo>
                  <a:lnTo>
                    <a:pt x="287" y="247"/>
                  </a:lnTo>
                  <a:lnTo>
                    <a:pt x="288" y="244"/>
                  </a:lnTo>
                  <a:lnTo>
                    <a:pt x="287" y="244"/>
                  </a:lnTo>
                  <a:lnTo>
                    <a:pt x="285" y="244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1" y="246"/>
                  </a:lnTo>
                  <a:lnTo>
                    <a:pt x="282" y="243"/>
                  </a:lnTo>
                  <a:lnTo>
                    <a:pt x="281" y="241"/>
                  </a:lnTo>
                  <a:lnTo>
                    <a:pt x="281" y="241"/>
                  </a:lnTo>
                  <a:lnTo>
                    <a:pt x="277" y="241"/>
                  </a:lnTo>
                  <a:lnTo>
                    <a:pt x="272" y="244"/>
                  </a:lnTo>
                  <a:lnTo>
                    <a:pt x="262" y="250"/>
                  </a:lnTo>
                  <a:lnTo>
                    <a:pt x="256" y="256"/>
                  </a:lnTo>
                  <a:lnTo>
                    <a:pt x="256" y="256"/>
                  </a:lnTo>
                  <a:lnTo>
                    <a:pt x="247" y="269"/>
                  </a:lnTo>
                  <a:lnTo>
                    <a:pt x="238" y="282"/>
                  </a:lnTo>
                  <a:lnTo>
                    <a:pt x="232" y="297"/>
                  </a:lnTo>
                  <a:lnTo>
                    <a:pt x="228" y="311"/>
                  </a:lnTo>
                  <a:lnTo>
                    <a:pt x="225" y="327"/>
                  </a:lnTo>
                  <a:lnTo>
                    <a:pt x="225" y="341"/>
                  </a:lnTo>
                  <a:lnTo>
                    <a:pt x="228" y="358"/>
                  </a:lnTo>
                  <a:lnTo>
                    <a:pt x="231" y="375"/>
                  </a:lnTo>
                  <a:lnTo>
                    <a:pt x="231" y="375"/>
                  </a:lnTo>
                  <a:lnTo>
                    <a:pt x="231" y="379"/>
                  </a:lnTo>
                  <a:lnTo>
                    <a:pt x="231" y="380"/>
                  </a:lnTo>
                  <a:lnTo>
                    <a:pt x="232" y="382"/>
                  </a:lnTo>
                  <a:lnTo>
                    <a:pt x="232" y="382"/>
                  </a:lnTo>
                  <a:lnTo>
                    <a:pt x="243" y="415"/>
                  </a:lnTo>
                  <a:lnTo>
                    <a:pt x="254" y="448"/>
                  </a:lnTo>
                  <a:lnTo>
                    <a:pt x="267" y="481"/>
                  </a:lnTo>
                  <a:lnTo>
                    <a:pt x="281" y="512"/>
                  </a:lnTo>
                  <a:lnTo>
                    <a:pt x="281" y="512"/>
                  </a:lnTo>
                  <a:lnTo>
                    <a:pt x="278" y="518"/>
                  </a:lnTo>
                  <a:lnTo>
                    <a:pt x="278" y="526"/>
                  </a:lnTo>
                  <a:lnTo>
                    <a:pt x="278" y="528"/>
                  </a:lnTo>
                  <a:lnTo>
                    <a:pt x="281" y="529"/>
                  </a:lnTo>
                  <a:lnTo>
                    <a:pt x="283" y="530"/>
                  </a:lnTo>
                  <a:lnTo>
                    <a:pt x="287" y="529"/>
                  </a:lnTo>
                  <a:lnTo>
                    <a:pt x="287" y="529"/>
                  </a:lnTo>
                  <a:lnTo>
                    <a:pt x="300" y="559"/>
                  </a:lnTo>
                  <a:lnTo>
                    <a:pt x="312" y="591"/>
                  </a:lnTo>
                  <a:lnTo>
                    <a:pt x="324" y="62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6" y="653"/>
                  </a:lnTo>
                  <a:lnTo>
                    <a:pt x="337" y="656"/>
                  </a:lnTo>
                  <a:lnTo>
                    <a:pt x="338" y="657"/>
                  </a:lnTo>
                  <a:lnTo>
                    <a:pt x="339" y="658"/>
                  </a:lnTo>
                  <a:lnTo>
                    <a:pt x="339" y="658"/>
                  </a:lnTo>
                  <a:lnTo>
                    <a:pt x="344" y="666"/>
                  </a:lnTo>
                  <a:lnTo>
                    <a:pt x="344" y="666"/>
                  </a:lnTo>
                  <a:lnTo>
                    <a:pt x="339" y="677"/>
                  </a:lnTo>
                  <a:lnTo>
                    <a:pt x="339" y="677"/>
                  </a:lnTo>
                  <a:lnTo>
                    <a:pt x="330" y="688"/>
                  </a:lnTo>
                  <a:lnTo>
                    <a:pt x="320" y="697"/>
                  </a:lnTo>
                  <a:lnTo>
                    <a:pt x="309" y="705"/>
                  </a:lnTo>
                  <a:lnTo>
                    <a:pt x="299" y="713"/>
                  </a:lnTo>
                  <a:lnTo>
                    <a:pt x="273" y="727"/>
                  </a:lnTo>
                  <a:lnTo>
                    <a:pt x="248" y="739"/>
                  </a:lnTo>
                  <a:lnTo>
                    <a:pt x="196" y="763"/>
                  </a:lnTo>
                  <a:lnTo>
                    <a:pt x="172" y="776"/>
                  </a:lnTo>
                  <a:lnTo>
                    <a:pt x="160" y="783"/>
                  </a:lnTo>
                  <a:lnTo>
                    <a:pt x="149" y="792"/>
                  </a:lnTo>
                  <a:lnTo>
                    <a:pt x="149" y="792"/>
                  </a:lnTo>
                  <a:lnTo>
                    <a:pt x="129" y="806"/>
                  </a:lnTo>
                  <a:lnTo>
                    <a:pt x="107" y="823"/>
                  </a:lnTo>
                  <a:lnTo>
                    <a:pt x="87" y="841"/>
                  </a:lnTo>
                  <a:lnTo>
                    <a:pt x="67" y="860"/>
                  </a:lnTo>
                  <a:lnTo>
                    <a:pt x="49" y="881"/>
                  </a:lnTo>
                  <a:lnTo>
                    <a:pt x="41" y="892"/>
                  </a:lnTo>
                  <a:lnTo>
                    <a:pt x="33" y="903"/>
                  </a:lnTo>
                  <a:lnTo>
                    <a:pt x="27" y="913"/>
                  </a:lnTo>
                  <a:lnTo>
                    <a:pt x="20" y="925"/>
                  </a:lnTo>
                  <a:lnTo>
                    <a:pt x="14" y="937"/>
                  </a:lnTo>
                  <a:lnTo>
                    <a:pt x="11" y="949"/>
                  </a:lnTo>
                  <a:lnTo>
                    <a:pt x="11" y="949"/>
                  </a:lnTo>
                  <a:lnTo>
                    <a:pt x="8" y="952"/>
                  </a:lnTo>
                  <a:lnTo>
                    <a:pt x="7" y="954"/>
                  </a:lnTo>
                  <a:lnTo>
                    <a:pt x="6" y="957"/>
                  </a:lnTo>
                  <a:lnTo>
                    <a:pt x="8" y="959"/>
                  </a:lnTo>
                  <a:lnTo>
                    <a:pt x="8" y="959"/>
                  </a:lnTo>
                  <a:lnTo>
                    <a:pt x="6" y="976"/>
                  </a:lnTo>
                  <a:lnTo>
                    <a:pt x="4" y="999"/>
                  </a:lnTo>
                  <a:lnTo>
                    <a:pt x="4" y="999"/>
                  </a:lnTo>
                  <a:lnTo>
                    <a:pt x="2" y="1002"/>
                  </a:lnTo>
                  <a:lnTo>
                    <a:pt x="0" y="1006"/>
                  </a:lnTo>
                  <a:lnTo>
                    <a:pt x="0" y="1010"/>
                  </a:lnTo>
                  <a:lnTo>
                    <a:pt x="1" y="1011"/>
                  </a:lnTo>
                  <a:lnTo>
                    <a:pt x="4" y="1012"/>
                  </a:lnTo>
                  <a:lnTo>
                    <a:pt x="4" y="1012"/>
                  </a:lnTo>
                  <a:lnTo>
                    <a:pt x="4" y="1024"/>
                  </a:lnTo>
                  <a:lnTo>
                    <a:pt x="5" y="1037"/>
                  </a:lnTo>
                  <a:lnTo>
                    <a:pt x="5" y="1037"/>
                  </a:lnTo>
                  <a:lnTo>
                    <a:pt x="5" y="1040"/>
                  </a:lnTo>
                  <a:lnTo>
                    <a:pt x="5" y="1040"/>
                  </a:lnTo>
                  <a:lnTo>
                    <a:pt x="7" y="1051"/>
                  </a:lnTo>
                  <a:lnTo>
                    <a:pt x="11" y="1063"/>
                  </a:lnTo>
                  <a:lnTo>
                    <a:pt x="13" y="1068"/>
                  </a:lnTo>
                  <a:lnTo>
                    <a:pt x="17" y="1072"/>
                  </a:lnTo>
                  <a:lnTo>
                    <a:pt x="22" y="1075"/>
                  </a:lnTo>
                  <a:lnTo>
                    <a:pt x="28" y="1076"/>
                  </a:lnTo>
                  <a:lnTo>
                    <a:pt x="28" y="1076"/>
                  </a:lnTo>
                  <a:lnTo>
                    <a:pt x="30" y="1076"/>
                  </a:lnTo>
                  <a:lnTo>
                    <a:pt x="33" y="1075"/>
                  </a:lnTo>
                  <a:lnTo>
                    <a:pt x="34" y="1074"/>
                  </a:lnTo>
                  <a:lnTo>
                    <a:pt x="34" y="1072"/>
                  </a:lnTo>
                  <a:lnTo>
                    <a:pt x="31" y="1069"/>
                  </a:lnTo>
                  <a:lnTo>
                    <a:pt x="27" y="1066"/>
                  </a:lnTo>
                  <a:lnTo>
                    <a:pt x="27" y="1066"/>
                  </a:lnTo>
                  <a:lnTo>
                    <a:pt x="35" y="1065"/>
                  </a:lnTo>
                  <a:lnTo>
                    <a:pt x="46" y="1063"/>
                  </a:lnTo>
                  <a:lnTo>
                    <a:pt x="52" y="1060"/>
                  </a:lnTo>
                  <a:lnTo>
                    <a:pt x="55" y="1058"/>
                  </a:lnTo>
                  <a:lnTo>
                    <a:pt x="59" y="1055"/>
                  </a:lnTo>
                  <a:lnTo>
                    <a:pt x="60" y="1052"/>
                  </a:lnTo>
                  <a:lnTo>
                    <a:pt x="60" y="1052"/>
                  </a:lnTo>
                  <a:lnTo>
                    <a:pt x="71" y="1045"/>
                  </a:lnTo>
                  <a:lnTo>
                    <a:pt x="81" y="1036"/>
                  </a:lnTo>
                  <a:lnTo>
                    <a:pt x="101" y="1019"/>
                  </a:lnTo>
                  <a:lnTo>
                    <a:pt x="119" y="1001"/>
                  </a:lnTo>
                  <a:lnTo>
                    <a:pt x="137" y="982"/>
                  </a:lnTo>
                  <a:lnTo>
                    <a:pt x="155" y="962"/>
                  </a:lnTo>
                  <a:lnTo>
                    <a:pt x="173" y="943"/>
                  </a:lnTo>
                  <a:lnTo>
                    <a:pt x="193" y="925"/>
                  </a:lnTo>
                  <a:lnTo>
                    <a:pt x="203" y="918"/>
                  </a:lnTo>
                  <a:lnTo>
                    <a:pt x="214" y="910"/>
                  </a:lnTo>
                  <a:lnTo>
                    <a:pt x="214" y="910"/>
                  </a:lnTo>
                  <a:lnTo>
                    <a:pt x="241" y="893"/>
                  </a:lnTo>
                  <a:lnTo>
                    <a:pt x="268" y="877"/>
                  </a:lnTo>
                  <a:lnTo>
                    <a:pt x="297" y="863"/>
                  </a:lnTo>
                  <a:lnTo>
                    <a:pt x="326" y="850"/>
                  </a:lnTo>
                  <a:lnTo>
                    <a:pt x="385" y="823"/>
                  </a:lnTo>
                  <a:lnTo>
                    <a:pt x="443" y="797"/>
                  </a:lnTo>
                  <a:lnTo>
                    <a:pt x="443" y="797"/>
                  </a:lnTo>
                  <a:lnTo>
                    <a:pt x="437" y="803"/>
                  </a:lnTo>
                  <a:lnTo>
                    <a:pt x="432" y="807"/>
                  </a:lnTo>
                  <a:lnTo>
                    <a:pt x="429" y="811"/>
                  </a:lnTo>
                  <a:lnTo>
                    <a:pt x="427" y="815"/>
                  </a:lnTo>
                  <a:lnTo>
                    <a:pt x="429" y="816"/>
                  </a:lnTo>
                  <a:lnTo>
                    <a:pt x="432" y="816"/>
                  </a:lnTo>
                  <a:lnTo>
                    <a:pt x="437" y="813"/>
                  </a:lnTo>
                  <a:lnTo>
                    <a:pt x="445" y="809"/>
                  </a:lnTo>
                  <a:lnTo>
                    <a:pt x="445" y="809"/>
                  </a:lnTo>
                  <a:lnTo>
                    <a:pt x="432" y="827"/>
                  </a:lnTo>
                  <a:lnTo>
                    <a:pt x="432" y="827"/>
                  </a:lnTo>
                  <a:lnTo>
                    <a:pt x="429" y="825"/>
                  </a:lnTo>
                  <a:lnTo>
                    <a:pt x="427" y="827"/>
                  </a:lnTo>
                  <a:lnTo>
                    <a:pt x="427" y="827"/>
                  </a:lnTo>
                  <a:lnTo>
                    <a:pt x="426" y="830"/>
                  </a:lnTo>
                  <a:lnTo>
                    <a:pt x="427" y="835"/>
                  </a:lnTo>
                  <a:lnTo>
                    <a:pt x="430" y="846"/>
                  </a:lnTo>
                  <a:lnTo>
                    <a:pt x="432" y="851"/>
                  </a:lnTo>
                  <a:lnTo>
                    <a:pt x="432" y="851"/>
                  </a:lnTo>
                  <a:lnTo>
                    <a:pt x="431" y="857"/>
                  </a:lnTo>
                  <a:lnTo>
                    <a:pt x="431" y="860"/>
                  </a:lnTo>
                  <a:lnTo>
                    <a:pt x="431" y="863"/>
                  </a:lnTo>
                  <a:lnTo>
                    <a:pt x="433" y="863"/>
                  </a:lnTo>
                  <a:lnTo>
                    <a:pt x="436" y="863"/>
                  </a:lnTo>
                  <a:lnTo>
                    <a:pt x="438" y="863"/>
                  </a:lnTo>
                  <a:lnTo>
                    <a:pt x="438" y="863"/>
                  </a:lnTo>
                  <a:lnTo>
                    <a:pt x="467" y="906"/>
                  </a:lnTo>
                  <a:lnTo>
                    <a:pt x="479" y="928"/>
                  </a:lnTo>
                  <a:lnTo>
                    <a:pt x="484" y="940"/>
                  </a:lnTo>
                  <a:lnTo>
                    <a:pt x="489" y="952"/>
                  </a:lnTo>
                  <a:lnTo>
                    <a:pt x="489" y="952"/>
                  </a:lnTo>
                  <a:lnTo>
                    <a:pt x="486" y="956"/>
                  </a:lnTo>
                  <a:lnTo>
                    <a:pt x="485" y="960"/>
                  </a:lnTo>
                  <a:lnTo>
                    <a:pt x="486" y="963"/>
                  </a:lnTo>
                  <a:lnTo>
                    <a:pt x="486" y="964"/>
                  </a:lnTo>
                  <a:lnTo>
                    <a:pt x="489" y="964"/>
                  </a:lnTo>
                  <a:lnTo>
                    <a:pt x="491" y="963"/>
                  </a:lnTo>
                  <a:lnTo>
                    <a:pt x="491" y="963"/>
                  </a:lnTo>
                  <a:lnTo>
                    <a:pt x="496" y="974"/>
                  </a:lnTo>
                  <a:lnTo>
                    <a:pt x="501" y="984"/>
                  </a:lnTo>
                  <a:lnTo>
                    <a:pt x="506" y="993"/>
                  </a:lnTo>
                  <a:lnTo>
                    <a:pt x="512" y="1000"/>
                  </a:lnTo>
                  <a:lnTo>
                    <a:pt x="519" y="1007"/>
                  </a:lnTo>
                  <a:lnTo>
                    <a:pt x="526" y="1013"/>
                  </a:lnTo>
                  <a:lnTo>
                    <a:pt x="533" y="1018"/>
                  </a:lnTo>
                  <a:lnTo>
                    <a:pt x="542" y="1022"/>
                  </a:lnTo>
                  <a:lnTo>
                    <a:pt x="550" y="1025"/>
                  </a:lnTo>
                  <a:lnTo>
                    <a:pt x="559" y="1028"/>
                  </a:lnTo>
                  <a:lnTo>
                    <a:pt x="578" y="1030"/>
                  </a:lnTo>
                  <a:lnTo>
                    <a:pt x="598" y="1031"/>
                  </a:lnTo>
                  <a:lnTo>
                    <a:pt x="621" y="1030"/>
                  </a:lnTo>
                  <a:lnTo>
                    <a:pt x="621" y="1030"/>
                  </a:lnTo>
                  <a:lnTo>
                    <a:pt x="672" y="1027"/>
                  </a:lnTo>
                  <a:lnTo>
                    <a:pt x="722" y="1024"/>
                  </a:lnTo>
                  <a:lnTo>
                    <a:pt x="773" y="1022"/>
                  </a:lnTo>
                  <a:lnTo>
                    <a:pt x="798" y="1023"/>
                  </a:lnTo>
                  <a:lnTo>
                    <a:pt x="825" y="1024"/>
                  </a:lnTo>
                  <a:lnTo>
                    <a:pt x="825" y="1024"/>
                  </a:lnTo>
                  <a:lnTo>
                    <a:pt x="826" y="1024"/>
                  </a:lnTo>
                  <a:lnTo>
                    <a:pt x="828" y="1024"/>
                  </a:lnTo>
                  <a:lnTo>
                    <a:pt x="828" y="1024"/>
                  </a:lnTo>
                  <a:lnTo>
                    <a:pt x="880" y="1029"/>
                  </a:lnTo>
                  <a:lnTo>
                    <a:pt x="880" y="1029"/>
                  </a:lnTo>
                  <a:lnTo>
                    <a:pt x="882" y="1030"/>
                  </a:lnTo>
                  <a:lnTo>
                    <a:pt x="885" y="1030"/>
                  </a:lnTo>
                  <a:lnTo>
                    <a:pt x="890" y="1029"/>
                  </a:lnTo>
                  <a:lnTo>
                    <a:pt x="890" y="1029"/>
                  </a:lnTo>
                  <a:lnTo>
                    <a:pt x="939" y="1035"/>
                  </a:lnTo>
                  <a:lnTo>
                    <a:pt x="939" y="1035"/>
                  </a:lnTo>
                  <a:lnTo>
                    <a:pt x="951" y="1037"/>
                  </a:lnTo>
                  <a:lnTo>
                    <a:pt x="967" y="1040"/>
                  </a:lnTo>
                  <a:lnTo>
                    <a:pt x="981" y="1042"/>
                  </a:lnTo>
                  <a:lnTo>
                    <a:pt x="987" y="1042"/>
                  </a:lnTo>
                  <a:lnTo>
                    <a:pt x="993" y="1041"/>
                  </a:lnTo>
                  <a:lnTo>
                    <a:pt x="993" y="1041"/>
                  </a:lnTo>
                  <a:lnTo>
                    <a:pt x="1110" y="1053"/>
                  </a:lnTo>
                  <a:lnTo>
                    <a:pt x="1110" y="1053"/>
                  </a:lnTo>
                  <a:lnTo>
                    <a:pt x="1114" y="1054"/>
                  </a:lnTo>
                  <a:lnTo>
                    <a:pt x="1117" y="1054"/>
                  </a:lnTo>
                  <a:lnTo>
                    <a:pt x="1117" y="1054"/>
                  </a:lnTo>
                  <a:lnTo>
                    <a:pt x="1135" y="1055"/>
                  </a:lnTo>
                  <a:lnTo>
                    <a:pt x="1154" y="1055"/>
                  </a:lnTo>
                  <a:lnTo>
                    <a:pt x="1154" y="1055"/>
                  </a:lnTo>
                  <a:lnTo>
                    <a:pt x="1160" y="1058"/>
                  </a:lnTo>
                  <a:lnTo>
                    <a:pt x="1168" y="1058"/>
                  </a:lnTo>
                  <a:lnTo>
                    <a:pt x="1177" y="1057"/>
                  </a:lnTo>
                  <a:lnTo>
                    <a:pt x="1187" y="1054"/>
                  </a:lnTo>
                  <a:lnTo>
                    <a:pt x="1210" y="1046"/>
                  </a:lnTo>
                  <a:lnTo>
                    <a:pt x="1234" y="1035"/>
                  </a:lnTo>
                  <a:lnTo>
                    <a:pt x="1256" y="1023"/>
                  </a:lnTo>
                  <a:lnTo>
                    <a:pt x="1274" y="1012"/>
                  </a:lnTo>
                  <a:lnTo>
                    <a:pt x="1286" y="1002"/>
                  </a:lnTo>
                  <a:lnTo>
                    <a:pt x="1288" y="1000"/>
                  </a:lnTo>
                  <a:lnTo>
                    <a:pt x="1288" y="998"/>
                  </a:lnTo>
                  <a:lnTo>
                    <a:pt x="1288" y="998"/>
                  </a:lnTo>
                  <a:lnTo>
                    <a:pt x="1296" y="992"/>
                  </a:lnTo>
                  <a:lnTo>
                    <a:pt x="1304" y="984"/>
                  </a:lnTo>
                  <a:lnTo>
                    <a:pt x="1310" y="977"/>
                  </a:lnTo>
                  <a:lnTo>
                    <a:pt x="1316" y="969"/>
                  </a:lnTo>
                  <a:lnTo>
                    <a:pt x="1322" y="962"/>
                  </a:lnTo>
                  <a:lnTo>
                    <a:pt x="1325" y="953"/>
                  </a:lnTo>
                  <a:lnTo>
                    <a:pt x="1334" y="935"/>
                  </a:lnTo>
                  <a:lnTo>
                    <a:pt x="1339" y="916"/>
                  </a:lnTo>
                  <a:lnTo>
                    <a:pt x="1342" y="896"/>
                  </a:lnTo>
                  <a:lnTo>
                    <a:pt x="1345" y="877"/>
                  </a:lnTo>
                  <a:lnTo>
                    <a:pt x="1347" y="857"/>
                  </a:lnTo>
                  <a:lnTo>
                    <a:pt x="1347" y="857"/>
                  </a:lnTo>
                  <a:lnTo>
                    <a:pt x="1352" y="810"/>
                  </a:lnTo>
                  <a:lnTo>
                    <a:pt x="1357" y="763"/>
                  </a:lnTo>
                  <a:lnTo>
                    <a:pt x="1363" y="716"/>
                  </a:lnTo>
                  <a:lnTo>
                    <a:pt x="1370" y="669"/>
                  </a:lnTo>
                  <a:lnTo>
                    <a:pt x="1370" y="669"/>
                  </a:lnTo>
                  <a:lnTo>
                    <a:pt x="1375" y="651"/>
                  </a:lnTo>
                  <a:lnTo>
                    <a:pt x="1380" y="630"/>
                  </a:lnTo>
                  <a:lnTo>
                    <a:pt x="1392" y="588"/>
                  </a:lnTo>
                  <a:lnTo>
                    <a:pt x="1404" y="545"/>
                  </a:lnTo>
                  <a:lnTo>
                    <a:pt x="1410" y="522"/>
                  </a:lnTo>
                  <a:lnTo>
                    <a:pt x="1414" y="500"/>
                  </a:lnTo>
                  <a:lnTo>
                    <a:pt x="1418" y="477"/>
                  </a:lnTo>
                  <a:lnTo>
                    <a:pt x="1419" y="456"/>
                  </a:lnTo>
                  <a:lnTo>
                    <a:pt x="1420" y="434"/>
                  </a:lnTo>
                  <a:lnTo>
                    <a:pt x="1419" y="412"/>
                  </a:lnTo>
                  <a:lnTo>
                    <a:pt x="1416" y="392"/>
                  </a:lnTo>
                  <a:lnTo>
                    <a:pt x="1412" y="382"/>
                  </a:lnTo>
                  <a:lnTo>
                    <a:pt x="1408" y="373"/>
                  </a:lnTo>
                  <a:lnTo>
                    <a:pt x="1405" y="363"/>
                  </a:lnTo>
                  <a:lnTo>
                    <a:pt x="1400" y="353"/>
                  </a:lnTo>
                  <a:lnTo>
                    <a:pt x="1394" y="345"/>
                  </a:lnTo>
                  <a:lnTo>
                    <a:pt x="1387" y="336"/>
                  </a:lnTo>
                  <a:lnTo>
                    <a:pt x="1387" y="336"/>
                  </a:lnTo>
                  <a:lnTo>
                    <a:pt x="1376" y="322"/>
                  </a:lnTo>
                  <a:lnTo>
                    <a:pt x="1364" y="310"/>
                  </a:lnTo>
                  <a:lnTo>
                    <a:pt x="1337" y="285"/>
                  </a:lnTo>
                  <a:lnTo>
                    <a:pt x="1310" y="262"/>
                  </a:lnTo>
                  <a:lnTo>
                    <a:pt x="1282" y="240"/>
                  </a:lnTo>
                  <a:lnTo>
                    <a:pt x="1252" y="220"/>
                  </a:lnTo>
                  <a:lnTo>
                    <a:pt x="1222" y="200"/>
                  </a:lnTo>
                  <a:lnTo>
                    <a:pt x="1160" y="164"/>
                  </a:lnTo>
                  <a:lnTo>
                    <a:pt x="1160" y="164"/>
                  </a:lnTo>
                  <a:close/>
                  <a:moveTo>
                    <a:pt x="291" y="317"/>
                  </a:moveTo>
                  <a:lnTo>
                    <a:pt x="291" y="317"/>
                  </a:lnTo>
                  <a:lnTo>
                    <a:pt x="290" y="317"/>
                  </a:lnTo>
                  <a:lnTo>
                    <a:pt x="288" y="318"/>
                  </a:lnTo>
                  <a:lnTo>
                    <a:pt x="282" y="322"/>
                  </a:lnTo>
                  <a:lnTo>
                    <a:pt x="268" y="338"/>
                  </a:lnTo>
                  <a:lnTo>
                    <a:pt x="254" y="356"/>
                  </a:lnTo>
                  <a:lnTo>
                    <a:pt x="244" y="365"/>
                  </a:lnTo>
                  <a:lnTo>
                    <a:pt x="244" y="365"/>
                  </a:lnTo>
                  <a:lnTo>
                    <a:pt x="254" y="351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79" y="318"/>
                  </a:lnTo>
                  <a:lnTo>
                    <a:pt x="285" y="309"/>
                  </a:lnTo>
                  <a:lnTo>
                    <a:pt x="288" y="303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1" y="317"/>
                  </a:lnTo>
                  <a:lnTo>
                    <a:pt x="291" y="317"/>
                  </a:lnTo>
                  <a:close/>
                  <a:moveTo>
                    <a:pt x="288" y="271"/>
                  </a:moveTo>
                  <a:lnTo>
                    <a:pt x="288" y="271"/>
                  </a:lnTo>
                  <a:lnTo>
                    <a:pt x="288" y="283"/>
                  </a:lnTo>
                  <a:lnTo>
                    <a:pt x="288" y="297"/>
                  </a:lnTo>
                  <a:lnTo>
                    <a:pt x="288" y="297"/>
                  </a:lnTo>
                  <a:lnTo>
                    <a:pt x="288" y="294"/>
                  </a:lnTo>
                  <a:lnTo>
                    <a:pt x="285" y="294"/>
                  </a:lnTo>
                  <a:lnTo>
                    <a:pt x="281" y="297"/>
                  </a:lnTo>
                  <a:lnTo>
                    <a:pt x="274" y="302"/>
                  </a:lnTo>
                  <a:lnTo>
                    <a:pt x="268" y="309"/>
                  </a:lnTo>
                  <a:lnTo>
                    <a:pt x="256" y="323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60" y="317"/>
                  </a:lnTo>
                  <a:lnTo>
                    <a:pt x="271" y="303"/>
                  </a:lnTo>
                  <a:lnTo>
                    <a:pt x="277" y="296"/>
                  </a:lnTo>
                  <a:lnTo>
                    <a:pt x="281" y="288"/>
                  </a:lnTo>
                  <a:lnTo>
                    <a:pt x="285" y="280"/>
                  </a:lnTo>
                  <a:lnTo>
                    <a:pt x="288" y="271"/>
                  </a:lnTo>
                  <a:lnTo>
                    <a:pt x="288" y="271"/>
                  </a:lnTo>
                  <a:close/>
                  <a:moveTo>
                    <a:pt x="240" y="299"/>
                  </a:moveTo>
                  <a:lnTo>
                    <a:pt x="240" y="299"/>
                  </a:lnTo>
                  <a:lnTo>
                    <a:pt x="242" y="299"/>
                  </a:lnTo>
                  <a:lnTo>
                    <a:pt x="244" y="297"/>
                  </a:lnTo>
                  <a:lnTo>
                    <a:pt x="248" y="293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35" y="317"/>
                  </a:lnTo>
                  <a:lnTo>
                    <a:pt x="235" y="317"/>
                  </a:lnTo>
                  <a:lnTo>
                    <a:pt x="236" y="308"/>
                  </a:lnTo>
                  <a:lnTo>
                    <a:pt x="240" y="299"/>
                  </a:lnTo>
                  <a:lnTo>
                    <a:pt x="240" y="299"/>
                  </a:lnTo>
                  <a:close/>
                  <a:moveTo>
                    <a:pt x="234" y="336"/>
                  </a:moveTo>
                  <a:lnTo>
                    <a:pt x="234" y="336"/>
                  </a:lnTo>
                  <a:lnTo>
                    <a:pt x="238" y="333"/>
                  </a:lnTo>
                  <a:lnTo>
                    <a:pt x="238" y="333"/>
                  </a:lnTo>
                  <a:lnTo>
                    <a:pt x="235" y="344"/>
                  </a:lnTo>
                  <a:lnTo>
                    <a:pt x="235" y="344"/>
                  </a:lnTo>
                  <a:lnTo>
                    <a:pt x="234" y="336"/>
                  </a:lnTo>
                  <a:lnTo>
                    <a:pt x="234" y="336"/>
                  </a:lnTo>
                  <a:close/>
                  <a:moveTo>
                    <a:pt x="236" y="351"/>
                  </a:moveTo>
                  <a:lnTo>
                    <a:pt x="236" y="351"/>
                  </a:lnTo>
                  <a:lnTo>
                    <a:pt x="237" y="352"/>
                  </a:lnTo>
                  <a:lnTo>
                    <a:pt x="240" y="352"/>
                  </a:lnTo>
                  <a:lnTo>
                    <a:pt x="243" y="351"/>
                  </a:lnTo>
                  <a:lnTo>
                    <a:pt x="243" y="351"/>
                  </a:lnTo>
                  <a:lnTo>
                    <a:pt x="237" y="361"/>
                  </a:lnTo>
                  <a:lnTo>
                    <a:pt x="237" y="361"/>
                  </a:lnTo>
                  <a:lnTo>
                    <a:pt x="236" y="351"/>
                  </a:lnTo>
                  <a:lnTo>
                    <a:pt x="236" y="351"/>
                  </a:lnTo>
                  <a:close/>
                  <a:moveTo>
                    <a:pt x="246" y="389"/>
                  </a:moveTo>
                  <a:lnTo>
                    <a:pt x="246" y="389"/>
                  </a:lnTo>
                  <a:lnTo>
                    <a:pt x="242" y="380"/>
                  </a:lnTo>
                  <a:lnTo>
                    <a:pt x="242" y="380"/>
                  </a:lnTo>
                  <a:lnTo>
                    <a:pt x="253" y="373"/>
                  </a:lnTo>
                  <a:lnTo>
                    <a:pt x="253" y="373"/>
                  </a:lnTo>
                  <a:lnTo>
                    <a:pt x="246" y="389"/>
                  </a:lnTo>
                  <a:lnTo>
                    <a:pt x="246" y="389"/>
                  </a:lnTo>
                  <a:close/>
                  <a:moveTo>
                    <a:pt x="254" y="414"/>
                  </a:moveTo>
                  <a:lnTo>
                    <a:pt x="254" y="414"/>
                  </a:lnTo>
                  <a:lnTo>
                    <a:pt x="253" y="411"/>
                  </a:lnTo>
                  <a:lnTo>
                    <a:pt x="253" y="411"/>
                  </a:lnTo>
                  <a:lnTo>
                    <a:pt x="255" y="410"/>
                  </a:lnTo>
                  <a:lnTo>
                    <a:pt x="255" y="410"/>
                  </a:lnTo>
                  <a:lnTo>
                    <a:pt x="254" y="414"/>
                  </a:lnTo>
                  <a:lnTo>
                    <a:pt x="254" y="414"/>
                  </a:lnTo>
                  <a:close/>
                  <a:moveTo>
                    <a:pt x="253" y="399"/>
                  </a:moveTo>
                  <a:lnTo>
                    <a:pt x="253" y="399"/>
                  </a:lnTo>
                  <a:lnTo>
                    <a:pt x="255" y="389"/>
                  </a:lnTo>
                  <a:lnTo>
                    <a:pt x="260" y="380"/>
                  </a:lnTo>
                  <a:lnTo>
                    <a:pt x="265" y="370"/>
                  </a:lnTo>
                  <a:lnTo>
                    <a:pt x="270" y="361"/>
                  </a:lnTo>
                  <a:lnTo>
                    <a:pt x="282" y="342"/>
                  </a:lnTo>
                  <a:lnTo>
                    <a:pt x="293" y="324"/>
                  </a:lnTo>
                  <a:lnTo>
                    <a:pt x="293" y="324"/>
                  </a:lnTo>
                  <a:lnTo>
                    <a:pt x="299" y="349"/>
                  </a:lnTo>
                  <a:lnTo>
                    <a:pt x="299" y="349"/>
                  </a:lnTo>
                  <a:lnTo>
                    <a:pt x="296" y="349"/>
                  </a:lnTo>
                  <a:lnTo>
                    <a:pt x="294" y="350"/>
                  </a:lnTo>
                  <a:lnTo>
                    <a:pt x="288" y="355"/>
                  </a:lnTo>
                  <a:lnTo>
                    <a:pt x="282" y="362"/>
                  </a:lnTo>
                  <a:lnTo>
                    <a:pt x="274" y="370"/>
                  </a:lnTo>
                  <a:lnTo>
                    <a:pt x="262" y="388"/>
                  </a:lnTo>
                  <a:lnTo>
                    <a:pt x="258" y="395"/>
                  </a:lnTo>
                  <a:lnTo>
                    <a:pt x="253" y="399"/>
                  </a:lnTo>
                  <a:lnTo>
                    <a:pt x="253" y="399"/>
                  </a:lnTo>
                  <a:close/>
                  <a:moveTo>
                    <a:pt x="301" y="357"/>
                  </a:moveTo>
                  <a:lnTo>
                    <a:pt x="301" y="357"/>
                  </a:lnTo>
                  <a:lnTo>
                    <a:pt x="307" y="374"/>
                  </a:lnTo>
                  <a:lnTo>
                    <a:pt x="307" y="374"/>
                  </a:lnTo>
                  <a:lnTo>
                    <a:pt x="301" y="376"/>
                  </a:lnTo>
                  <a:lnTo>
                    <a:pt x="295" y="381"/>
                  </a:lnTo>
                  <a:lnTo>
                    <a:pt x="290" y="387"/>
                  </a:lnTo>
                  <a:lnTo>
                    <a:pt x="284" y="394"/>
                  </a:lnTo>
                  <a:lnTo>
                    <a:pt x="272" y="408"/>
                  </a:lnTo>
                  <a:lnTo>
                    <a:pt x="267" y="415"/>
                  </a:lnTo>
                  <a:lnTo>
                    <a:pt x="262" y="418"/>
                  </a:lnTo>
                  <a:lnTo>
                    <a:pt x="262" y="418"/>
                  </a:lnTo>
                  <a:lnTo>
                    <a:pt x="266" y="409"/>
                  </a:lnTo>
                  <a:lnTo>
                    <a:pt x="271" y="398"/>
                  </a:lnTo>
                  <a:lnTo>
                    <a:pt x="278" y="388"/>
                  </a:lnTo>
                  <a:lnTo>
                    <a:pt x="287" y="379"/>
                  </a:lnTo>
                  <a:lnTo>
                    <a:pt x="287" y="379"/>
                  </a:lnTo>
                  <a:lnTo>
                    <a:pt x="295" y="368"/>
                  </a:lnTo>
                  <a:lnTo>
                    <a:pt x="301" y="357"/>
                  </a:lnTo>
                  <a:lnTo>
                    <a:pt x="301" y="357"/>
                  </a:lnTo>
                  <a:close/>
                  <a:moveTo>
                    <a:pt x="260" y="432"/>
                  </a:moveTo>
                  <a:lnTo>
                    <a:pt x="260" y="432"/>
                  </a:lnTo>
                  <a:lnTo>
                    <a:pt x="270" y="424"/>
                  </a:lnTo>
                  <a:lnTo>
                    <a:pt x="270" y="424"/>
                  </a:lnTo>
                  <a:lnTo>
                    <a:pt x="262" y="439"/>
                  </a:lnTo>
                  <a:lnTo>
                    <a:pt x="262" y="439"/>
                  </a:lnTo>
                  <a:lnTo>
                    <a:pt x="260" y="432"/>
                  </a:lnTo>
                  <a:lnTo>
                    <a:pt x="260" y="432"/>
                  </a:lnTo>
                  <a:close/>
                  <a:moveTo>
                    <a:pt x="265" y="446"/>
                  </a:moveTo>
                  <a:lnTo>
                    <a:pt x="265" y="446"/>
                  </a:lnTo>
                  <a:lnTo>
                    <a:pt x="271" y="445"/>
                  </a:lnTo>
                  <a:lnTo>
                    <a:pt x="277" y="441"/>
                  </a:lnTo>
                  <a:lnTo>
                    <a:pt x="277" y="441"/>
                  </a:lnTo>
                  <a:lnTo>
                    <a:pt x="268" y="456"/>
                  </a:lnTo>
                  <a:lnTo>
                    <a:pt x="268" y="456"/>
                  </a:lnTo>
                  <a:lnTo>
                    <a:pt x="265" y="446"/>
                  </a:lnTo>
                  <a:lnTo>
                    <a:pt x="265" y="446"/>
                  </a:lnTo>
                  <a:close/>
                  <a:moveTo>
                    <a:pt x="272" y="467"/>
                  </a:moveTo>
                  <a:lnTo>
                    <a:pt x="272" y="467"/>
                  </a:lnTo>
                  <a:lnTo>
                    <a:pt x="276" y="464"/>
                  </a:lnTo>
                  <a:lnTo>
                    <a:pt x="279" y="461"/>
                  </a:lnTo>
                  <a:lnTo>
                    <a:pt x="279" y="461"/>
                  </a:lnTo>
                  <a:lnTo>
                    <a:pt x="273" y="470"/>
                  </a:lnTo>
                  <a:lnTo>
                    <a:pt x="273" y="470"/>
                  </a:lnTo>
                  <a:lnTo>
                    <a:pt x="272" y="467"/>
                  </a:lnTo>
                  <a:lnTo>
                    <a:pt x="272" y="467"/>
                  </a:lnTo>
                  <a:close/>
                  <a:moveTo>
                    <a:pt x="279" y="485"/>
                  </a:moveTo>
                  <a:lnTo>
                    <a:pt x="279" y="485"/>
                  </a:lnTo>
                  <a:lnTo>
                    <a:pt x="278" y="483"/>
                  </a:lnTo>
                  <a:lnTo>
                    <a:pt x="278" y="483"/>
                  </a:lnTo>
                  <a:lnTo>
                    <a:pt x="279" y="482"/>
                  </a:lnTo>
                  <a:lnTo>
                    <a:pt x="279" y="482"/>
                  </a:lnTo>
                  <a:lnTo>
                    <a:pt x="279" y="485"/>
                  </a:lnTo>
                  <a:lnTo>
                    <a:pt x="279" y="485"/>
                  </a:lnTo>
                  <a:close/>
                  <a:moveTo>
                    <a:pt x="279" y="428"/>
                  </a:moveTo>
                  <a:lnTo>
                    <a:pt x="279" y="428"/>
                  </a:lnTo>
                  <a:lnTo>
                    <a:pt x="287" y="417"/>
                  </a:lnTo>
                  <a:lnTo>
                    <a:pt x="294" y="405"/>
                  </a:lnTo>
                  <a:lnTo>
                    <a:pt x="309" y="383"/>
                  </a:lnTo>
                  <a:lnTo>
                    <a:pt x="309" y="383"/>
                  </a:lnTo>
                  <a:lnTo>
                    <a:pt x="314" y="398"/>
                  </a:lnTo>
                  <a:lnTo>
                    <a:pt x="314" y="398"/>
                  </a:lnTo>
                  <a:lnTo>
                    <a:pt x="312" y="397"/>
                  </a:lnTo>
                  <a:lnTo>
                    <a:pt x="309" y="398"/>
                  </a:lnTo>
                  <a:lnTo>
                    <a:pt x="306" y="399"/>
                  </a:lnTo>
                  <a:lnTo>
                    <a:pt x="303" y="403"/>
                  </a:lnTo>
                  <a:lnTo>
                    <a:pt x="299" y="409"/>
                  </a:lnTo>
                  <a:lnTo>
                    <a:pt x="295" y="414"/>
                  </a:lnTo>
                  <a:lnTo>
                    <a:pt x="295" y="414"/>
                  </a:lnTo>
                  <a:lnTo>
                    <a:pt x="288" y="421"/>
                  </a:lnTo>
                  <a:lnTo>
                    <a:pt x="279" y="428"/>
                  </a:lnTo>
                  <a:lnTo>
                    <a:pt x="279" y="428"/>
                  </a:lnTo>
                  <a:close/>
                  <a:moveTo>
                    <a:pt x="308" y="455"/>
                  </a:moveTo>
                  <a:lnTo>
                    <a:pt x="308" y="455"/>
                  </a:lnTo>
                  <a:lnTo>
                    <a:pt x="319" y="444"/>
                  </a:lnTo>
                  <a:lnTo>
                    <a:pt x="330" y="436"/>
                  </a:lnTo>
                  <a:lnTo>
                    <a:pt x="330" y="436"/>
                  </a:lnTo>
                  <a:lnTo>
                    <a:pt x="333" y="444"/>
                  </a:lnTo>
                  <a:lnTo>
                    <a:pt x="333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3" y="447"/>
                  </a:lnTo>
                  <a:lnTo>
                    <a:pt x="318" y="452"/>
                  </a:lnTo>
                  <a:lnTo>
                    <a:pt x="312" y="458"/>
                  </a:lnTo>
                  <a:lnTo>
                    <a:pt x="302" y="471"/>
                  </a:lnTo>
                  <a:lnTo>
                    <a:pt x="296" y="481"/>
                  </a:lnTo>
                  <a:lnTo>
                    <a:pt x="296" y="481"/>
                  </a:lnTo>
                  <a:lnTo>
                    <a:pt x="295" y="480"/>
                  </a:lnTo>
                  <a:lnTo>
                    <a:pt x="291" y="479"/>
                  </a:lnTo>
                  <a:lnTo>
                    <a:pt x="291" y="479"/>
                  </a:lnTo>
                  <a:lnTo>
                    <a:pt x="297" y="468"/>
                  </a:lnTo>
                  <a:lnTo>
                    <a:pt x="297" y="468"/>
                  </a:lnTo>
                  <a:lnTo>
                    <a:pt x="301" y="467"/>
                  </a:lnTo>
                  <a:lnTo>
                    <a:pt x="307" y="463"/>
                  </a:lnTo>
                  <a:lnTo>
                    <a:pt x="308" y="462"/>
                  </a:lnTo>
                  <a:lnTo>
                    <a:pt x="309" y="459"/>
                  </a:lnTo>
                  <a:lnTo>
                    <a:pt x="311" y="457"/>
                  </a:lnTo>
                  <a:lnTo>
                    <a:pt x="308" y="455"/>
                  </a:lnTo>
                  <a:lnTo>
                    <a:pt x="308" y="455"/>
                  </a:lnTo>
                  <a:close/>
                  <a:moveTo>
                    <a:pt x="291" y="462"/>
                  </a:moveTo>
                  <a:lnTo>
                    <a:pt x="291" y="462"/>
                  </a:lnTo>
                  <a:lnTo>
                    <a:pt x="290" y="462"/>
                  </a:lnTo>
                  <a:lnTo>
                    <a:pt x="290" y="462"/>
                  </a:lnTo>
                  <a:lnTo>
                    <a:pt x="305" y="442"/>
                  </a:lnTo>
                  <a:lnTo>
                    <a:pt x="320" y="423"/>
                  </a:lnTo>
                  <a:lnTo>
                    <a:pt x="320" y="423"/>
                  </a:lnTo>
                  <a:lnTo>
                    <a:pt x="320" y="418"/>
                  </a:lnTo>
                  <a:lnTo>
                    <a:pt x="319" y="416"/>
                  </a:lnTo>
                  <a:lnTo>
                    <a:pt x="317" y="416"/>
                  </a:lnTo>
                  <a:lnTo>
                    <a:pt x="313" y="417"/>
                  </a:lnTo>
                  <a:lnTo>
                    <a:pt x="313" y="417"/>
                  </a:lnTo>
                  <a:lnTo>
                    <a:pt x="301" y="428"/>
                  </a:lnTo>
                  <a:lnTo>
                    <a:pt x="289" y="439"/>
                  </a:lnTo>
                  <a:lnTo>
                    <a:pt x="289" y="439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311" y="412"/>
                  </a:lnTo>
                  <a:lnTo>
                    <a:pt x="314" y="408"/>
                  </a:lnTo>
                  <a:lnTo>
                    <a:pt x="317" y="403"/>
                  </a:lnTo>
                  <a:lnTo>
                    <a:pt x="317" y="403"/>
                  </a:lnTo>
                  <a:lnTo>
                    <a:pt x="326" y="428"/>
                  </a:lnTo>
                  <a:lnTo>
                    <a:pt x="326" y="428"/>
                  </a:lnTo>
                  <a:lnTo>
                    <a:pt x="321" y="430"/>
                  </a:lnTo>
                  <a:lnTo>
                    <a:pt x="315" y="433"/>
                  </a:lnTo>
                  <a:lnTo>
                    <a:pt x="307" y="442"/>
                  </a:lnTo>
                  <a:lnTo>
                    <a:pt x="297" y="452"/>
                  </a:lnTo>
                  <a:lnTo>
                    <a:pt x="291" y="462"/>
                  </a:lnTo>
                  <a:lnTo>
                    <a:pt x="291" y="462"/>
                  </a:lnTo>
                  <a:close/>
                  <a:moveTo>
                    <a:pt x="285" y="501"/>
                  </a:moveTo>
                  <a:lnTo>
                    <a:pt x="285" y="501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3" y="494"/>
                  </a:lnTo>
                  <a:lnTo>
                    <a:pt x="288" y="492"/>
                  </a:lnTo>
                  <a:lnTo>
                    <a:pt x="293" y="489"/>
                  </a:lnTo>
                  <a:lnTo>
                    <a:pt x="293" y="489"/>
                  </a:lnTo>
                  <a:lnTo>
                    <a:pt x="285" y="501"/>
                  </a:lnTo>
                  <a:lnTo>
                    <a:pt x="285" y="501"/>
                  </a:lnTo>
                  <a:close/>
                  <a:moveTo>
                    <a:pt x="290" y="514"/>
                  </a:moveTo>
                  <a:lnTo>
                    <a:pt x="290" y="514"/>
                  </a:lnTo>
                  <a:lnTo>
                    <a:pt x="300" y="495"/>
                  </a:lnTo>
                  <a:lnTo>
                    <a:pt x="311" y="477"/>
                  </a:lnTo>
                  <a:lnTo>
                    <a:pt x="311" y="477"/>
                  </a:lnTo>
                  <a:lnTo>
                    <a:pt x="317" y="471"/>
                  </a:lnTo>
                  <a:lnTo>
                    <a:pt x="324" y="464"/>
                  </a:lnTo>
                  <a:lnTo>
                    <a:pt x="331" y="457"/>
                  </a:lnTo>
                  <a:lnTo>
                    <a:pt x="333" y="453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42" y="465"/>
                  </a:lnTo>
                  <a:lnTo>
                    <a:pt x="342" y="465"/>
                  </a:lnTo>
                  <a:lnTo>
                    <a:pt x="337" y="468"/>
                  </a:lnTo>
                  <a:lnTo>
                    <a:pt x="331" y="471"/>
                  </a:lnTo>
                  <a:lnTo>
                    <a:pt x="325" y="476"/>
                  </a:lnTo>
                  <a:lnTo>
                    <a:pt x="320" y="482"/>
                  </a:lnTo>
                  <a:lnTo>
                    <a:pt x="309" y="495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291" y="515"/>
                  </a:lnTo>
                  <a:lnTo>
                    <a:pt x="291" y="515"/>
                  </a:lnTo>
                  <a:lnTo>
                    <a:pt x="290" y="514"/>
                  </a:lnTo>
                  <a:lnTo>
                    <a:pt x="290" y="514"/>
                  </a:lnTo>
                  <a:close/>
                  <a:moveTo>
                    <a:pt x="366" y="520"/>
                  </a:moveTo>
                  <a:lnTo>
                    <a:pt x="366" y="520"/>
                  </a:lnTo>
                  <a:lnTo>
                    <a:pt x="365" y="520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2" y="528"/>
                  </a:lnTo>
                  <a:lnTo>
                    <a:pt x="344" y="535"/>
                  </a:lnTo>
                  <a:lnTo>
                    <a:pt x="332" y="551"/>
                  </a:lnTo>
                  <a:lnTo>
                    <a:pt x="324" y="560"/>
                  </a:lnTo>
                  <a:lnTo>
                    <a:pt x="324" y="560"/>
                  </a:lnTo>
                  <a:lnTo>
                    <a:pt x="331" y="546"/>
                  </a:lnTo>
                  <a:lnTo>
                    <a:pt x="341" y="533"/>
                  </a:lnTo>
                  <a:lnTo>
                    <a:pt x="352" y="521"/>
                  </a:lnTo>
                  <a:lnTo>
                    <a:pt x="361" y="509"/>
                  </a:lnTo>
                  <a:lnTo>
                    <a:pt x="361" y="509"/>
                  </a:lnTo>
                  <a:lnTo>
                    <a:pt x="372" y="530"/>
                  </a:lnTo>
                  <a:lnTo>
                    <a:pt x="372" y="530"/>
                  </a:lnTo>
                  <a:lnTo>
                    <a:pt x="355" y="550"/>
                  </a:lnTo>
                  <a:lnTo>
                    <a:pt x="346" y="558"/>
                  </a:lnTo>
                  <a:lnTo>
                    <a:pt x="336" y="567"/>
                  </a:lnTo>
                  <a:lnTo>
                    <a:pt x="336" y="567"/>
                  </a:lnTo>
                  <a:lnTo>
                    <a:pt x="343" y="554"/>
                  </a:lnTo>
                  <a:lnTo>
                    <a:pt x="343" y="554"/>
                  </a:lnTo>
                  <a:lnTo>
                    <a:pt x="349" y="548"/>
                  </a:lnTo>
                  <a:lnTo>
                    <a:pt x="359" y="538"/>
                  </a:lnTo>
                  <a:lnTo>
                    <a:pt x="362" y="533"/>
                  </a:lnTo>
                  <a:lnTo>
                    <a:pt x="366" y="527"/>
                  </a:lnTo>
                  <a:lnTo>
                    <a:pt x="367" y="523"/>
                  </a:lnTo>
                  <a:lnTo>
                    <a:pt x="367" y="521"/>
                  </a:lnTo>
                  <a:lnTo>
                    <a:pt x="366" y="520"/>
                  </a:lnTo>
                  <a:lnTo>
                    <a:pt x="366" y="520"/>
                  </a:lnTo>
                  <a:close/>
                  <a:moveTo>
                    <a:pt x="317" y="536"/>
                  </a:moveTo>
                  <a:lnTo>
                    <a:pt x="317" y="536"/>
                  </a:lnTo>
                  <a:lnTo>
                    <a:pt x="323" y="524"/>
                  </a:lnTo>
                  <a:lnTo>
                    <a:pt x="331" y="512"/>
                  </a:lnTo>
                  <a:lnTo>
                    <a:pt x="342" y="501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3" y="489"/>
                  </a:lnTo>
                  <a:lnTo>
                    <a:pt x="358" y="499"/>
                  </a:lnTo>
                  <a:lnTo>
                    <a:pt x="358" y="499"/>
                  </a:lnTo>
                  <a:lnTo>
                    <a:pt x="337" y="518"/>
                  </a:lnTo>
                  <a:lnTo>
                    <a:pt x="327" y="528"/>
                  </a:lnTo>
                  <a:lnTo>
                    <a:pt x="317" y="536"/>
                  </a:lnTo>
                  <a:lnTo>
                    <a:pt x="317" y="536"/>
                  </a:lnTo>
                  <a:close/>
                  <a:moveTo>
                    <a:pt x="305" y="522"/>
                  </a:moveTo>
                  <a:lnTo>
                    <a:pt x="305" y="522"/>
                  </a:lnTo>
                  <a:lnTo>
                    <a:pt x="309" y="512"/>
                  </a:lnTo>
                  <a:lnTo>
                    <a:pt x="309" y="512"/>
                  </a:lnTo>
                  <a:lnTo>
                    <a:pt x="319" y="504"/>
                  </a:lnTo>
                  <a:lnTo>
                    <a:pt x="329" y="494"/>
                  </a:lnTo>
                  <a:lnTo>
                    <a:pt x="346" y="474"/>
                  </a:lnTo>
                  <a:lnTo>
                    <a:pt x="346" y="474"/>
                  </a:lnTo>
                  <a:lnTo>
                    <a:pt x="349" y="482"/>
                  </a:lnTo>
                  <a:lnTo>
                    <a:pt x="349" y="482"/>
                  </a:lnTo>
                  <a:lnTo>
                    <a:pt x="344" y="483"/>
                  </a:lnTo>
                  <a:lnTo>
                    <a:pt x="338" y="487"/>
                  </a:lnTo>
                  <a:lnTo>
                    <a:pt x="326" y="499"/>
                  </a:lnTo>
                  <a:lnTo>
                    <a:pt x="314" y="514"/>
                  </a:lnTo>
                  <a:lnTo>
                    <a:pt x="305" y="522"/>
                  </a:lnTo>
                  <a:lnTo>
                    <a:pt x="305" y="522"/>
                  </a:lnTo>
                  <a:close/>
                  <a:moveTo>
                    <a:pt x="301" y="538"/>
                  </a:moveTo>
                  <a:lnTo>
                    <a:pt x="301" y="538"/>
                  </a:lnTo>
                  <a:lnTo>
                    <a:pt x="308" y="532"/>
                  </a:lnTo>
                  <a:lnTo>
                    <a:pt x="308" y="532"/>
                  </a:lnTo>
                  <a:lnTo>
                    <a:pt x="305" y="545"/>
                  </a:lnTo>
                  <a:lnTo>
                    <a:pt x="305" y="545"/>
                  </a:lnTo>
                  <a:lnTo>
                    <a:pt x="301" y="538"/>
                  </a:lnTo>
                  <a:lnTo>
                    <a:pt x="301" y="538"/>
                  </a:lnTo>
                  <a:close/>
                  <a:moveTo>
                    <a:pt x="319" y="577"/>
                  </a:moveTo>
                  <a:lnTo>
                    <a:pt x="319" y="577"/>
                  </a:lnTo>
                  <a:lnTo>
                    <a:pt x="319" y="577"/>
                  </a:lnTo>
                  <a:lnTo>
                    <a:pt x="319" y="577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19" y="577"/>
                  </a:lnTo>
                  <a:lnTo>
                    <a:pt x="319" y="577"/>
                  </a:lnTo>
                  <a:close/>
                  <a:moveTo>
                    <a:pt x="313" y="564"/>
                  </a:moveTo>
                  <a:lnTo>
                    <a:pt x="313" y="564"/>
                  </a:lnTo>
                  <a:lnTo>
                    <a:pt x="308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4" y="551"/>
                  </a:lnTo>
                  <a:lnTo>
                    <a:pt x="320" y="546"/>
                  </a:lnTo>
                  <a:lnTo>
                    <a:pt x="320" y="546"/>
                  </a:lnTo>
                  <a:lnTo>
                    <a:pt x="317" y="554"/>
                  </a:lnTo>
                  <a:lnTo>
                    <a:pt x="313" y="564"/>
                  </a:lnTo>
                  <a:lnTo>
                    <a:pt x="313" y="564"/>
                  </a:lnTo>
                  <a:close/>
                  <a:moveTo>
                    <a:pt x="323" y="587"/>
                  </a:moveTo>
                  <a:lnTo>
                    <a:pt x="323" y="587"/>
                  </a:lnTo>
                  <a:lnTo>
                    <a:pt x="324" y="587"/>
                  </a:lnTo>
                  <a:lnTo>
                    <a:pt x="324" y="587"/>
                  </a:lnTo>
                  <a:lnTo>
                    <a:pt x="332" y="581"/>
                  </a:lnTo>
                  <a:lnTo>
                    <a:pt x="332" y="581"/>
                  </a:lnTo>
                  <a:lnTo>
                    <a:pt x="329" y="589"/>
                  </a:lnTo>
                  <a:lnTo>
                    <a:pt x="326" y="598"/>
                  </a:lnTo>
                  <a:lnTo>
                    <a:pt x="326" y="598"/>
                  </a:lnTo>
                  <a:lnTo>
                    <a:pt x="323" y="587"/>
                  </a:lnTo>
                  <a:lnTo>
                    <a:pt x="323" y="587"/>
                  </a:lnTo>
                  <a:close/>
                  <a:moveTo>
                    <a:pt x="335" y="619"/>
                  </a:moveTo>
                  <a:lnTo>
                    <a:pt x="335" y="619"/>
                  </a:lnTo>
                  <a:lnTo>
                    <a:pt x="332" y="615"/>
                  </a:lnTo>
                  <a:lnTo>
                    <a:pt x="332" y="615"/>
                  </a:lnTo>
                  <a:lnTo>
                    <a:pt x="337" y="612"/>
                  </a:lnTo>
                  <a:lnTo>
                    <a:pt x="337" y="612"/>
                  </a:lnTo>
                  <a:lnTo>
                    <a:pt x="335" y="619"/>
                  </a:lnTo>
                  <a:lnTo>
                    <a:pt x="335" y="619"/>
                  </a:lnTo>
                  <a:close/>
                  <a:moveTo>
                    <a:pt x="342" y="639"/>
                  </a:moveTo>
                  <a:lnTo>
                    <a:pt x="342" y="639"/>
                  </a:lnTo>
                  <a:lnTo>
                    <a:pt x="341" y="636"/>
                  </a:lnTo>
                  <a:lnTo>
                    <a:pt x="341" y="636"/>
                  </a:lnTo>
                  <a:lnTo>
                    <a:pt x="344" y="635"/>
                  </a:lnTo>
                  <a:lnTo>
                    <a:pt x="344" y="635"/>
                  </a:lnTo>
                  <a:lnTo>
                    <a:pt x="342" y="639"/>
                  </a:lnTo>
                  <a:lnTo>
                    <a:pt x="342" y="639"/>
                  </a:lnTo>
                  <a:close/>
                  <a:moveTo>
                    <a:pt x="342" y="626"/>
                  </a:moveTo>
                  <a:lnTo>
                    <a:pt x="342" y="626"/>
                  </a:lnTo>
                  <a:lnTo>
                    <a:pt x="346" y="618"/>
                  </a:lnTo>
                  <a:lnTo>
                    <a:pt x="350" y="611"/>
                  </a:lnTo>
                  <a:lnTo>
                    <a:pt x="360" y="597"/>
                  </a:lnTo>
                  <a:lnTo>
                    <a:pt x="383" y="571"/>
                  </a:lnTo>
                  <a:lnTo>
                    <a:pt x="383" y="571"/>
                  </a:lnTo>
                  <a:lnTo>
                    <a:pt x="385" y="568"/>
                  </a:lnTo>
                  <a:lnTo>
                    <a:pt x="385" y="567"/>
                  </a:lnTo>
                  <a:lnTo>
                    <a:pt x="384" y="567"/>
                  </a:lnTo>
                  <a:lnTo>
                    <a:pt x="382" y="567"/>
                  </a:lnTo>
                  <a:lnTo>
                    <a:pt x="377" y="569"/>
                  </a:lnTo>
                  <a:lnTo>
                    <a:pt x="368" y="574"/>
                  </a:lnTo>
                  <a:lnTo>
                    <a:pt x="365" y="576"/>
                  </a:lnTo>
                  <a:lnTo>
                    <a:pt x="365" y="576"/>
                  </a:lnTo>
                  <a:lnTo>
                    <a:pt x="350" y="589"/>
                  </a:lnTo>
                  <a:lnTo>
                    <a:pt x="343" y="597"/>
                  </a:lnTo>
                  <a:lnTo>
                    <a:pt x="336" y="603"/>
                  </a:lnTo>
                  <a:lnTo>
                    <a:pt x="336" y="603"/>
                  </a:lnTo>
                  <a:lnTo>
                    <a:pt x="337" y="595"/>
                  </a:lnTo>
                  <a:lnTo>
                    <a:pt x="339" y="589"/>
                  </a:lnTo>
                  <a:lnTo>
                    <a:pt x="347" y="577"/>
                  </a:lnTo>
                  <a:lnTo>
                    <a:pt x="355" y="565"/>
                  </a:lnTo>
                  <a:lnTo>
                    <a:pt x="365" y="553"/>
                  </a:lnTo>
                  <a:lnTo>
                    <a:pt x="365" y="553"/>
                  </a:lnTo>
                  <a:lnTo>
                    <a:pt x="377" y="540"/>
                  </a:lnTo>
                  <a:lnTo>
                    <a:pt x="377" y="540"/>
                  </a:lnTo>
                  <a:lnTo>
                    <a:pt x="391" y="568"/>
                  </a:lnTo>
                  <a:lnTo>
                    <a:pt x="403" y="597"/>
                  </a:lnTo>
                  <a:lnTo>
                    <a:pt x="403" y="597"/>
                  </a:lnTo>
                  <a:lnTo>
                    <a:pt x="398" y="599"/>
                  </a:lnTo>
                  <a:lnTo>
                    <a:pt x="395" y="603"/>
                  </a:lnTo>
                  <a:lnTo>
                    <a:pt x="386" y="611"/>
                  </a:lnTo>
                  <a:lnTo>
                    <a:pt x="371" y="629"/>
                  </a:lnTo>
                  <a:lnTo>
                    <a:pt x="371" y="629"/>
                  </a:lnTo>
                  <a:lnTo>
                    <a:pt x="361" y="638"/>
                  </a:lnTo>
                  <a:lnTo>
                    <a:pt x="350" y="644"/>
                  </a:lnTo>
                  <a:lnTo>
                    <a:pt x="350" y="644"/>
                  </a:lnTo>
                  <a:lnTo>
                    <a:pt x="360" y="629"/>
                  </a:lnTo>
                  <a:lnTo>
                    <a:pt x="371" y="617"/>
                  </a:lnTo>
                  <a:lnTo>
                    <a:pt x="382" y="605"/>
                  </a:lnTo>
                  <a:lnTo>
                    <a:pt x="394" y="593"/>
                  </a:lnTo>
                  <a:lnTo>
                    <a:pt x="394" y="593"/>
                  </a:lnTo>
                  <a:lnTo>
                    <a:pt x="396" y="591"/>
                  </a:lnTo>
                  <a:lnTo>
                    <a:pt x="395" y="587"/>
                  </a:lnTo>
                  <a:lnTo>
                    <a:pt x="395" y="587"/>
                  </a:lnTo>
                  <a:lnTo>
                    <a:pt x="392" y="586"/>
                  </a:lnTo>
                  <a:lnTo>
                    <a:pt x="391" y="587"/>
                  </a:lnTo>
                  <a:lnTo>
                    <a:pt x="385" y="589"/>
                  </a:lnTo>
                  <a:lnTo>
                    <a:pt x="377" y="595"/>
                  </a:lnTo>
                  <a:lnTo>
                    <a:pt x="368" y="603"/>
                  </a:lnTo>
                  <a:lnTo>
                    <a:pt x="353" y="617"/>
                  </a:lnTo>
                  <a:lnTo>
                    <a:pt x="342" y="626"/>
                  </a:lnTo>
                  <a:lnTo>
                    <a:pt x="342" y="626"/>
                  </a:lnTo>
                  <a:close/>
                  <a:moveTo>
                    <a:pt x="392" y="703"/>
                  </a:moveTo>
                  <a:lnTo>
                    <a:pt x="392" y="703"/>
                  </a:lnTo>
                  <a:lnTo>
                    <a:pt x="394" y="700"/>
                  </a:lnTo>
                  <a:lnTo>
                    <a:pt x="394" y="698"/>
                  </a:lnTo>
                  <a:lnTo>
                    <a:pt x="394" y="698"/>
                  </a:lnTo>
                  <a:lnTo>
                    <a:pt x="396" y="698"/>
                  </a:lnTo>
                  <a:lnTo>
                    <a:pt x="400" y="697"/>
                  </a:lnTo>
                  <a:lnTo>
                    <a:pt x="403" y="694"/>
                  </a:lnTo>
                  <a:lnTo>
                    <a:pt x="403" y="693"/>
                  </a:lnTo>
                  <a:lnTo>
                    <a:pt x="403" y="691"/>
                  </a:lnTo>
                  <a:lnTo>
                    <a:pt x="403" y="691"/>
                  </a:lnTo>
                  <a:lnTo>
                    <a:pt x="411" y="691"/>
                  </a:lnTo>
                  <a:lnTo>
                    <a:pt x="411" y="691"/>
                  </a:lnTo>
                  <a:lnTo>
                    <a:pt x="404" y="701"/>
                  </a:lnTo>
                  <a:lnTo>
                    <a:pt x="397" y="710"/>
                  </a:lnTo>
                  <a:lnTo>
                    <a:pt x="389" y="717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8" y="722"/>
                  </a:lnTo>
                  <a:lnTo>
                    <a:pt x="378" y="722"/>
                  </a:lnTo>
                  <a:lnTo>
                    <a:pt x="383" y="710"/>
                  </a:lnTo>
                  <a:lnTo>
                    <a:pt x="383" y="710"/>
                  </a:lnTo>
                  <a:lnTo>
                    <a:pt x="392" y="703"/>
                  </a:lnTo>
                  <a:lnTo>
                    <a:pt x="392" y="703"/>
                  </a:lnTo>
                  <a:close/>
                  <a:moveTo>
                    <a:pt x="389" y="681"/>
                  </a:moveTo>
                  <a:lnTo>
                    <a:pt x="389" y="681"/>
                  </a:lnTo>
                  <a:lnTo>
                    <a:pt x="394" y="679"/>
                  </a:lnTo>
                  <a:lnTo>
                    <a:pt x="394" y="679"/>
                  </a:lnTo>
                  <a:lnTo>
                    <a:pt x="391" y="681"/>
                  </a:lnTo>
                  <a:lnTo>
                    <a:pt x="391" y="681"/>
                  </a:lnTo>
                  <a:lnTo>
                    <a:pt x="389" y="681"/>
                  </a:lnTo>
                  <a:lnTo>
                    <a:pt x="389" y="681"/>
                  </a:lnTo>
                  <a:close/>
                  <a:moveTo>
                    <a:pt x="403" y="681"/>
                  </a:moveTo>
                  <a:lnTo>
                    <a:pt x="403" y="681"/>
                  </a:lnTo>
                  <a:lnTo>
                    <a:pt x="418" y="665"/>
                  </a:lnTo>
                  <a:lnTo>
                    <a:pt x="418" y="665"/>
                  </a:lnTo>
                  <a:lnTo>
                    <a:pt x="417" y="674"/>
                  </a:lnTo>
                  <a:lnTo>
                    <a:pt x="414" y="681"/>
                  </a:lnTo>
                  <a:lnTo>
                    <a:pt x="414" y="681"/>
                  </a:lnTo>
                  <a:lnTo>
                    <a:pt x="403" y="681"/>
                  </a:lnTo>
                  <a:lnTo>
                    <a:pt x="403" y="681"/>
                  </a:lnTo>
                  <a:close/>
                  <a:moveTo>
                    <a:pt x="376" y="679"/>
                  </a:moveTo>
                  <a:lnTo>
                    <a:pt x="376" y="679"/>
                  </a:lnTo>
                  <a:lnTo>
                    <a:pt x="384" y="669"/>
                  </a:lnTo>
                  <a:lnTo>
                    <a:pt x="397" y="653"/>
                  </a:lnTo>
                  <a:lnTo>
                    <a:pt x="404" y="646"/>
                  </a:lnTo>
                  <a:lnTo>
                    <a:pt x="409" y="639"/>
                  </a:lnTo>
                  <a:lnTo>
                    <a:pt x="412" y="633"/>
                  </a:lnTo>
                  <a:lnTo>
                    <a:pt x="412" y="630"/>
                  </a:lnTo>
                  <a:lnTo>
                    <a:pt x="412" y="629"/>
                  </a:lnTo>
                  <a:lnTo>
                    <a:pt x="412" y="629"/>
                  </a:lnTo>
                  <a:lnTo>
                    <a:pt x="411" y="629"/>
                  </a:lnTo>
                  <a:lnTo>
                    <a:pt x="408" y="629"/>
                  </a:lnTo>
                  <a:lnTo>
                    <a:pt x="402" y="633"/>
                  </a:lnTo>
                  <a:lnTo>
                    <a:pt x="384" y="645"/>
                  </a:lnTo>
                  <a:lnTo>
                    <a:pt x="356" y="668"/>
                  </a:lnTo>
                  <a:lnTo>
                    <a:pt x="356" y="668"/>
                  </a:lnTo>
                  <a:lnTo>
                    <a:pt x="355" y="665"/>
                  </a:lnTo>
                  <a:lnTo>
                    <a:pt x="355" y="665"/>
                  </a:lnTo>
                  <a:lnTo>
                    <a:pt x="360" y="658"/>
                  </a:lnTo>
                  <a:lnTo>
                    <a:pt x="365" y="651"/>
                  </a:lnTo>
                  <a:lnTo>
                    <a:pt x="378" y="636"/>
                  </a:lnTo>
                  <a:lnTo>
                    <a:pt x="378" y="636"/>
                  </a:lnTo>
                  <a:lnTo>
                    <a:pt x="392" y="622"/>
                  </a:lnTo>
                  <a:lnTo>
                    <a:pt x="407" y="606"/>
                  </a:lnTo>
                  <a:lnTo>
                    <a:pt x="407" y="606"/>
                  </a:lnTo>
                  <a:lnTo>
                    <a:pt x="414" y="630"/>
                  </a:lnTo>
                  <a:lnTo>
                    <a:pt x="417" y="642"/>
                  </a:lnTo>
                  <a:lnTo>
                    <a:pt x="418" y="653"/>
                  </a:lnTo>
                  <a:lnTo>
                    <a:pt x="418" y="653"/>
                  </a:lnTo>
                  <a:lnTo>
                    <a:pt x="413" y="654"/>
                  </a:lnTo>
                  <a:lnTo>
                    <a:pt x="407" y="656"/>
                  </a:lnTo>
                  <a:lnTo>
                    <a:pt x="396" y="663"/>
                  </a:lnTo>
                  <a:lnTo>
                    <a:pt x="376" y="679"/>
                  </a:lnTo>
                  <a:lnTo>
                    <a:pt x="376" y="679"/>
                  </a:lnTo>
                  <a:close/>
                  <a:moveTo>
                    <a:pt x="377" y="689"/>
                  </a:move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lnTo>
                    <a:pt x="377" y="689"/>
                  </a:lnTo>
                  <a:close/>
                  <a:moveTo>
                    <a:pt x="371" y="670"/>
                  </a:moveTo>
                  <a:lnTo>
                    <a:pt x="371" y="670"/>
                  </a:lnTo>
                  <a:lnTo>
                    <a:pt x="365" y="679"/>
                  </a:lnTo>
                  <a:lnTo>
                    <a:pt x="365" y="679"/>
                  </a:lnTo>
                  <a:lnTo>
                    <a:pt x="364" y="679"/>
                  </a:lnTo>
                  <a:lnTo>
                    <a:pt x="364" y="679"/>
                  </a:lnTo>
                  <a:lnTo>
                    <a:pt x="361" y="676"/>
                  </a:lnTo>
                  <a:lnTo>
                    <a:pt x="361" y="676"/>
                  </a:lnTo>
                  <a:lnTo>
                    <a:pt x="371" y="670"/>
                  </a:lnTo>
                  <a:lnTo>
                    <a:pt x="371" y="670"/>
                  </a:lnTo>
                  <a:close/>
                  <a:moveTo>
                    <a:pt x="350" y="654"/>
                  </a:moveTo>
                  <a:lnTo>
                    <a:pt x="350" y="654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49" y="656"/>
                  </a:lnTo>
                  <a:lnTo>
                    <a:pt x="350" y="654"/>
                  </a:lnTo>
                  <a:lnTo>
                    <a:pt x="350" y="654"/>
                  </a:lnTo>
                  <a:close/>
                  <a:moveTo>
                    <a:pt x="346" y="686"/>
                  </a:moveTo>
                  <a:lnTo>
                    <a:pt x="346" y="686"/>
                  </a:lnTo>
                  <a:lnTo>
                    <a:pt x="349" y="685"/>
                  </a:lnTo>
                  <a:lnTo>
                    <a:pt x="354" y="681"/>
                  </a:lnTo>
                  <a:lnTo>
                    <a:pt x="354" y="681"/>
                  </a:lnTo>
                  <a:lnTo>
                    <a:pt x="360" y="689"/>
                  </a:lnTo>
                  <a:lnTo>
                    <a:pt x="360" y="689"/>
                  </a:lnTo>
                  <a:lnTo>
                    <a:pt x="359" y="689"/>
                  </a:lnTo>
                  <a:lnTo>
                    <a:pt x="359" y="689"/>
                  </a:lnTo>
                  <a:lnTo>
                    <a:pt x="341" y="691"/>
                  </a:lnTo>
                  <a:lnTo>
                    <a:pt x="341" y="691"/>
                  </a:lnTo>
                  <a:lnTo>
                    <a:pt x="346" y="686"/>
                  </a:lnTo>
                  <a:lnTo>
                    <a:pt x="346" y="686"/>
                  </a:lnTo>
                  <a:close/>
                  <a:moveTo>
                    <a:pt x="331" y="700"/>
                  </a:moveTo>
                  <a:lnTo>
                    <a:pt x="331" y="700"/>
                  </a:lnTo>
                  <a:lnTo>
                    <a:pt x="341" y="701"/>
                  </a:lnTo>
                  <a:lnTo>
                    <a:pt x="352" y="701"/>
                  </a:lnTo>
                  <a:lnTo>
                    <a:pt x="373" y="700"/>
                  </a:lnTo>
                  <a:lnTo>
                    <a:pt x="373" y="700"/>
                  </a:lnTo>
                  <a:lnTo>
                    <a:pt x="377" y="700"/>
                  </a:lnTo>
                  <a:lnTo>
                    <a:pt x="377" y="700"/>
                  </a:lnTo>
                  <a:lnTo>
                    <a:pt x="376" y="704"/>
                  </a:lnTo>
                  <a:lnTo>
                    <a:pt x="376" y="704"/>
                  </a:lnTo>
                  <a:lnTo>
                    <a:pt x="367" y="707"/>
                  </a:lnTo>
                  <a:lnTo>
                    <a:pt x="359" y="712"/>
                  </a:lnTo>
                  <a:lnTo>
                    <a:pt x="339" y="718"/>
                  </a:lnTo>
                  <a:lnTo>
                    <a:pt x="339" y="718"/>
                  </a:lnTo>
                  <a:lnTo>
                    <a:pt x="330" y="719"/>
                  </a:lnTo>
                  <a:lnTo>
                    <a:pt x="314" y="723"/>
                  </a:lnTo>
                  <a:lnTo>
                    <a:pt x="306" y="724"/>
                  </a:lnTo>
                  <a:lnTo>
                    <a:pt x="301" y="728"/>
                  </a:lnTo>
                  <a:lnTo>
                    <a:pt x="299" y="729"/>
                  </a:lnTo>
                  <a:lnTo>
                    <a:pt x="299" y="730"/>
                  </a:lnTo>
                  <a:lnTo>
                    <a:pt x="299" y="732"/>
                  </a:lnTo>
                  <a:lnTo>
                    <a:pt x="300" y="734"/>
                  </a:lnTo>
                  <a:lnTo>
                    <a:pt x="300" y="734"/>
                  </a:lnTo>
                  <a:lnTo>
                    <a:pt x="278" y="733"/>
                  </a:lnTo>
                  <a:lnTo>
                    <a:pt x="278" y="733"/>
                  </a:lnTo>
                  <a:lnTo>
                    <a:pt x="293" y="725"/>
                  </a:lnTo>
                  <a:lnTo>
                    <a:pt x="306" y="718"/>
                  </a:lnTo>
                  <a:lnTo>
                    <a:pt x="319" y="710"/>
                  </a:lnTo>
                  <a:lnTo>
                    <a:pt x="331" y="700"/>
                  </a:lnTo>
                  <a:lnTo>
                    <a:pt x="331" y="700"/>
                  </a:lnTo>
                  <a:close/>
                  <a:moveTo>
                    <a:pt x="368" y="718"/>
                  </a:moveTo>
                  <a:lnTo>
                    <a:pt x="368" y="718"/>
                  </a:lnTo>
                  <a:lnTo>
                    <a:pt x="368" y="719"/>
                  </a:lnTo>
                  <a:lnTo>
                    <a:pt x="368" y="719"/>
                  </a:lnTo>
                  <a:lnTo>
                    <a:pt x="368" y="721"/>
                  </a:lnTo>
                  <a:lnTo>
                    <a:pt x="368" y="721"/>
                  </a:lnTo>
                  <a:lnTo>
                    <a:pt x="365" y="719"/>
                  </a:lnTo>
                  <a:lnTo>
                    <a:pt x="365" y="719"/>
                  </a:lnTo>
                  <a:lnTo>
                    <a:pt x="368" y="718"/>
                  </a:lnTo>
                  <a:lnTo>
                    <a:pt x="368" y="718"/>
                  </a:lnTo>
                  <a:close/>
                  <a:moveTo>
                    <a:pt x="320" y="733"/>
                  </a:moveTo>
                  <a:lnTo>
                    <a:pt x="320" y="733"/>
                  </a:lnTo>
                  <a:lnTo>
                    <a:pt x="341" y="728"/>
                  </a:lnTo>
                  <a:lnTo>
                    <a:pt x="341" y="728"/>
                  </a:lnTo>
                  <a:lnTo>
                    <a:pt x="358" y="728"/>
                  </a:lnTo>
                  <a:lnTo>
                    <a:pt x="358" y="728"/>
                  </a:lnTo>
                  <a:lnTo>
                    <a:pt x="339" y="732"/>
                  </a:lnTo>
                  <a:lnTo>
                    <a:pt x="320" y="733"/>
                  </a:lnTo>
                  <a:lnTo>
                    <a:pt x="320" y="733"/>
                  </a:lnTo>
                  <a:close/>
                  <a:moveTo>
                    <a:pt x="338" y="741"/>
                  </a:moveTo>
                  <a:lnTo>
                    <a:pt x="338" y="741"/>
                  </a:lnTo>
                  <a:lnTo>
                    <a:pt x="335" y="742"/>
                  </a:lnTo>
                  <a:lnTo>
                    <a:pt x="335" y="742"/>
                  </a:lnTo>
                  <a:lnTo>
                    <a:pt x="335" y="741"/>
                  </a:lnTo>
                  <a:lnTo>
                    <a:pt x="335" y="741"/>
                  </a:lnTo>
                  <a:lnTo>
                    <a:pt x="338" y="741"/>
                  </a:lnTo>
                  <a:lnTo>
                    <a:pt x="338" y="741"/>
                  </a:lnTo>
                  <a:close/>
                  <a:moveTo>
                    <a:pt x="214" y="794"/>
                  </a:moveTo>
                  <a:lnTo>
                    <a:pt x="214" y="794"/>
                  </a:lnTo>
                  <a:lnTo>
                    <a:pt x="234" y="791"/>
                  </a:lnTo>
                  <a:lnTo>
                    <a:pt x="234" y="791"/>
                  </a:lnTo>
                  <a:lnTo>
                    <a:pt x="213" y="804"/>
                  </a:lnTo>
                  <a:lnTo>
                    <a:pt x="193" y="818"/>
                  </a:lnTo>
                  <a:lnTo>
                    <a:pt x="193" y="818"/>
                  </a:lnTo>
                  <a:lnTo>
                    <a:pt x="190" y="817"/>
                  </a:lnTo>
                  <a:lnTo>
                    <a:pt x="188" y="817"/>
                  </a:lnTo>
                  <a:lnTo>
                    <a:pt x="182" y="817"/>
                  </a:lnTo>
                  <a:lnTo>
                    <a:pt x="163" y="823"/>
                  </a:lnTo>
                  <a:lnTo>
                    <a:pt x="131" y="834"/>
                  </a:lnTo>
                  <a:lnTo>
                    <a:pt x="131" y="834"/>
                  </a:lnTo>
                  <a:lnTo>
                    <a:pt x="146" y="827"/>
                  </a:lnTo>
                  <a:lnTo>
                    <a:pt x="161" y="819"/>
                  </a:lnTo>
                  <a:lnTo>
                    <a:pt x="193" y="809"/>
                  </a:lnTo>
                  <a:lnTo>
                    <a:pt x="193" y="809"/>
                  </a:lnTo>
                  <a:lnTo>
                    <a:pt x="199" y="807"/>
                  </a:lnTo>
                  <a:lnTo>
                    <a:pt x="208" y="805"/>
                  </a:lnTo>
                  <a:lnTo>
                    <a:pt x="213" y="803"/>
                  </a:lnTo>
                  <a:lnTo>
                    <a:pt x="216" y="800"/>
                  </a:lnTo>
                  <a:lnTo>
                    <a:pt x="217" y="798"/>
                  </a:lnTo>
                  <a:lnTo>
                    <a:pt x="214" y="794"/>
                  </a:lnTo>
                  <a:lnTo>
                    <a:pt x="214" y="794"/>
                  </a:lnTo>
                  <a:close/>
                  <a:moveTo>
                    <a:pt x="189" y="787"/>
                  </a:moveTo>
                  <a:lnTo>
                    <a:pt x="189" y="787"/>
                  </a:lnTo>
                  <a:lnTo>
                    <a:pt x="206" y="782"/>
                  </a:lnTo>
                  <a:lnTo>
                    <a:pt x="234" y="776"/>
                  </a:lnTo>
                  <a:lnTo>
                    <a:pt x="247" y="772"/>
                  </a:lnTo>
                  <a:lnTo>
                    <a:pt x="259" y="769"/>
                  </a:lnTo>
                  <a:lnTo>
                    <a:pt x="267" y="765"/>
                  </a:lnTo>
                  <a:lnTo>
                    <a:pt x="270" y="763"/>
                  </a:lnTo>
                  <a:lnTo>
                    <a:pt x="271" y="760"/>
                  </a:lnTo>
                  <a:lnTo>
                    <a:pt x="271" y="760"/>
                  </a:lnTo>
                  <a:lnTo>
                    <a:pt x="287" y="758"/>
                  </a:lnTo>
                  <a:lnTo>
                    <a:pt x="302" y="754"/>
                  </a:lnTo>
                  <a:lnTo>
                    <a:pt x="302" y="754"/>
                  </a:lnTo>
                  <a:lnTo>
                    <a:pt x="305" y="754"/>
                  </a:lnTo>
                  <a:lnTo>
                    <a:pt x="306" y="752"/>
                  </a:lnTo>
                  <a:lnTo>
                    <a:pt x="306" y="750"/>
                  </a:lnTo>
                  <a:lnTo>
                    <a:pt x="305" y="747"/>
                  </a:lnTo>
                  <a:lnTo>
                    <a:pt x="305" y="747"/>
                  </a:lnTo>
                  <a:lnTo>
                    <a:pt x="311" y="746"/>
                  </a:lnTo>
                  <a:lnTo>
                    <a:pt x="311" y="746"/>
                  </a:lnTo>
                  <a:lnTo>
                    <a:pt x="324" y="746"/>
                  </a:lnTo>
                  <a:lnTo>
                    <a:pt x="324" y="746"/>
                  </a:lnTo>
                  <a:lnTo>
                    <a:pt x="306" y="753"/>
                  </a:lnTo>
                  <a:lnTo>
                    <a:pt x="288" y="762"/>
                  </a:lnTo>
                  <a:lnTo>
                    <a:pt x="254" y="780"/>
                  </a:lnTo>
                  <a:lnTo>
                    <a:pt x="254" y="780"/>
                  </a:lnTo>
                  <a:lnTo>
                    <a:pt x="252" y="778"/>
                  </a:lnTo>
                  <a:lnTo>
                    <a:pt x="249" y="777"/>
                  </a:lnTo>
                  <a:lnTo>
                    <a:pt x="242" y="776"/>
                  </a:lnTo>
                  <a:lnTo>
                    <a:pt x="232" y="776"/>
                  </a:lnTo>
                  <a:lnTo>
                    <a:pt x="223" y="778"/>
                  </a:lnTo>
                  <a:lnTo>
                    <a:pt x="202" y="783"/>
                  </a:lnTo>
                  <a:lnTo>
                    <a:pt x="189" y="787"/>
                  </a:lnTo>
                  <a:lnTo>
                    <a:pt x="189" y="787"/>
                  </a:lnTo>
                  <a:close/>
                  <a:moveTo>
                    <a:pt x="248" y="747"/>
                  </a:moveTo>
                  <a:lnTo>
                    <a:pt x="248" y="747"/>
                  </a:lnTo>
                  <a:lnTo>
                    <a:pt x="264" y="740"/>
                  </a:lnTo>
                  <a:lnTo>
                    <a:pt x="264" y="740"/>
                  </a:lnTo>
                  <a:lnTo>
                    <a:pt x="268" y="742"/>
                  </a:lnTo>
                  <a:lnTo>
                    <a:pt x="276" y="744"/>
                  </a:lnTo>
                  <a:lnTo>
                    <a:pt x="276" y="744"/>
                  </a:lnTo>
                  <a:lnTo>
                    <a:pt x="259" y="747"/>
                  </a:lnTo>
                  <a:lnTo>
                    <a:pt x="243" y="748"/>
                  </a:lnTo>
                  <a:lnTo>
                    <a:pt x="243" y="748"/>
                  </a:lnTo>
                  <a:lnTo>
                    <a:pt x="248" y="747"/>
                  </a:lnTo>
                  <a:lnTo>
                    <a:pt x="248" y="747"/>
                  </a:lnTo>
                  <a:close/>
                  <a:moveTo>
                    <a:pt x="231" y="754"/>
                  </a:moveTo>
                  <a:lnTo>
                    <a:pt x="231" y="754"/>
                  </a:lnTo>
                  <a:lnTo>
                    <a:pt x="231" y="756"/>
                  </a:lnTo>
                  <a:lnTo>
                    <a:pt x="231" y="756"/>
                  </a:lnTo>
                  <a:lnTo>
                    <a:pt x="225" y="757"/>
                  </a:lnTo>
                  <a:lnTo>
                    <a:pt x="225" y="757"/>
                  </a:lnTo>
                  <a:lnTo>
                    <a:pt x="231" y="754"/>
                  </a:lnTo>
                  <a:lnTo>
                    <a:pt x="231" y="754"/>
                  </a:lnTo>
                  <a:close/>
                  <a:moveTo>
                    <a:pt x="193" y="774"/>
                  </a:moveTo>
                  <a:lnTo>
                    <a:pt x="193" y="774"/>
                  </a:lnTo>
                  <a:lnTo>
                    <a:pt x="193" y="775"/>
                  </a:lnTo>
                  <a:lnTo>
                    <a:pt x="193" y="775"/>
                  </a:lnTo>
                  <a:lnTo>
                    <a:pt x="187" y="777"/>
                  </a:lnTo>
                  <a:lnTo>
                    <a:pt x="187" y="777"/>
                  </a:lnTo>
                  <a:lnTo>
                    <a:pt x="193" y="774"/>
                  </a:lnTo>
                  <a:lnTo>
                    <a:pt x="193" y="774"/>
                  </a:lnTo>
                  <a:close/>
                  <a:moveTo>
                    <a:pt x="160" y="795"/>
                  </a:moveTo>
                  <a:lnTo>
                    <a:pt x="160" y="795"/>
                  </a:lnTo>
                  <a:lnTo>
                    <a:pt x="161" y="798"/>
                  </a:lnTo>
                  <a:lnTo>
                    <a:pt x="161" y="798"/>
                  </a:lnTo>
                  <a:lnTo>
                    <a:pt x="155" y="800"/>
                  </a:lnTo>
                  <a:lnTo>
                    <a:pt x="147" y="805"/>
                  </a:lnTo>
                  <a:lnTo>
                    <a:pt x="147" y="805"/>
                  </a:lnTo>
                  <a:lnTo>
                    <a:pt x="160" y="795"/>
                  </a:lnTo>
                  <a:lnTo>
                    <a:pt x="160" y="795"/>
                  </a:lnTo>
                  <a:close/>
                  <a:moveTo>
                    <a:pt x="101" y="845"/>
                  </a:moveTo>
                  <a:lnTo>
                    <a:pt x="101" y="845"/>
                  </a:lnTo>
                  <a:lnTo>
                    <a:pt x="120" y="828"/>
                  </a:lnTo>
                  <a:lnTo>
                    <a:pt x="141" y="810"/>
                  </a:lnTo>
                  <a:lnTo>
                    <a:pt x="141" y="810"/>
                  </a:lnTo>
                  <a:lnTo>
                    <a:pt x="137" y="815"/>
                  </a:lnTo>
                  <a:lnTo>
                    <a:pt x="137" y="817"/>
                  </a:lnTo>
                  <a:lnTo>
                    <a:pt x="137" y="819"/>
                  </a:lnTo>
                  <a:lnTo>
                    <a:pt x="137" y="819"/>
                  </a:lnTo>
                  <a:lnTo>
                    <a:pt x="130" y="824"/>
                  </a:lnTo>
                  <a:lnTo>
                    <a:pt x="118" y="833"/>
                  </a:lnTo>
                  <a:lnTo>
                    <a:pt x="112" y="837"/>
                  </a:lnTo>
                  <a:lnTo>
                    <a:pt x="108" y="841"/>
                  </a:lnTo>
                  <a:lnTo>
                    <a:pt x="108" y="844"/>
                  </a:lnTo>
                  <a:lnTo>
                    <a:pt x="108" y="845"/>
                  </a:lnTo>
                  <a:lnTo>
                    <a:pt x="110" y="847"/>
                  </a:lnTo>
                  <a:lnTo>
                    <a:pt x="112" y="847"/>
                  </a:lnTo>
                  <a:lnTo>
                    <a:pt x="112" y="847"/>
                  </a:lnTo>
                  <a:lnTo>
                    <a:pt x="87" y="858"/>
                  </a:lnTo>
                  <a:lnTo>
                    <a:pt x="87" y="858"/>
                  </a:lnTo>
                  <a:lnTo>
                    <a:pt x="101" y="845"/>
                  </a:lnTo>
                  <a:lnTo>
                    <a:pt x="101" y="845"/>
                  </a:lnTo>
                  <a:close/>
                  <a:moveTo>
                    <a:pt x="71" y="874"/>
                  </a:moveTo>
                  <a:lnTo>
                    <a:pt x="71" y="874"/>
                  </a:lnTo>
                  <a:lnTo>
                    <a:pt x="76" y="875"/>
                  </a:lnTo>
                  <a:lnTo>
                    <a:pt x="83" y="874"/>
                  </a:lnTo>
                  <a:lnTo>
                    <a:pt x="95" y="870"/>
                  </a:lnTo>
                  <a:lnTo>
                    <a:pt x="95" y="870"/>
                  </a:lnTo>
                  <a:lnTo>
                    <a:pt x="81" y="880"/>
                  </a:lnTo>
                  <a:lnTo>
                    <a:pt x="67" y="888"/>
                  </a:lnTo>
                  <a:lnTo>
                    <a:pt x="41" y="909"/>
                  </a:lnTo>
                  <a:lnTo>
                    <a:pt x="41" y="909"/>
                  </a:lnTo>
                  <a:lnTo>
                    <a:pt x="55" y="890"/>
                  </a:lnTo>
                  <a:lnTo>
                    <a:pt x="71" y="874"/>
                  </a:lnTo>
                  <a:lnTo>
                    <a:pt x="71" y="874"/>
                  </a:lnTo>
                  <a:close/>
                  <a:moveTo>
                    <a:pt x="28" y="931"/>
                  </a:moveTo>
                  <a:lnTo>
                    <a:pt x="28" y="931"/>
                  </a:lnTo>
                  <a:lnTo>
                    <a:pt x="35" y="930"/>
                  </a:lnTo>
                  <a:lnTo>
                    <a:pt x="41" y="928"/>
                  </a:lnTo>
                  <a:lnTo>
                    <a:pt x="41" y="928"/>
                  </a:lnTo>
                  <a:lnTo>
                    <a:pt x="25" y="939"/>
                  </a:lnTo>
                  <a:lnTo>
                    <a:pt x="25" y="939"/>
                  </a:lnTo>
                  <a:lnTo>
                    <a:pt x="28" y="931"/>
                  </a:lnTo>
                  <a:lnTo>
                    <a:pt x="28" y="931"/>
                  </a:lnTo>
                  <a:close/>
                  <a:moveTo>
                    <a:pt x="18" y="960"/>
                  </a:moveTo>
                  <a:lnTo>
                    <a:pt x="18" y="960"/>
                  </a:lnTo>
                  <a:lnTo>
                    <a:pt x="18" y="958"/>
                  </a:lnTo>
                  <a:lnTo>
                    <a:pt x="18" y="958"/>
                  </a:lnTo>
                  <a:lnTo>
                    <a:pt x="29" y="953"/>
                  </a:lnTo>
                  <a:lnTo>
                    <a:pt x="40" y="948"/>
                  </a:lnTo>
                  <a:lnTo>
                    <a:pt x="40" y="948"/>
                  </a:lnTo>
                  <a:lnTo>
                    <a:pt x="28" y="959"/>
                  </a:lnTo>
                  <a:lnTo>
                    <a:pt x="16" y="971"/>
                  </a:lnTo>
                  <a:lnTo>
                    <a:pt x="16" y="971"/>
                  </a:lnTo>
                  <a:lnTo>
                    <a:pt x="18" y="960"/>
                  </a:lnTo>
                  <a:lnTo>
                    <a:pt x="18" y="960"/>
                  </a:lnTo>
                  <a:close/>
                  <a:moveTo>
                    <a:pt x="13" y="1006"/>
                  </a:moveTo>
                  <a:lnTo>
                    <a:pt x="13" y="1006"/>
                  </a:lnTo>
                  <a:lnTo>
                    <a:pt x="17" y="1004"/>
                  </a:lnTo>
                  <a:lnTo>
                    <a:pt x="17" y="1004"/>
                  </a:lnTo>
                  <a:lnTo>
                    <a:pt x="13" y="1011"/>
                  </a:lnTo>
                  <a:lnTo>
                    <a:pt x="13" y="1011"/>
                  </a:lnTo>
                  <a:lnTo>
                    <a:pt x="13" y="1006"/>
                  </a:lnTo>
                  <a:lnTo>
                    <a:pt x="13" y="1006"/>
                  </a:lnTo>
                  <a:close/>
                  <a:moveTo>
                    <a:pt x="28" y="1057"/>
                  </a:moveTo>
                  <a:lnTo>
                    <a:pt x="28" y="1057"/>
                  </a:lnTo>
                  <a:lnTo>
                    <a:pt x="19" y="1057"/>
                  </a:lnTo>
                  <a:lnTo>
                    <a:pt x="19" y="1057"/>
                  </a:lnTo>
                  <a:lnTo>
                    <a:pt x="17" y="1049"/>
                  </a:lnTo>
                  <a:lnTo>
                    <a:pt x="16" y="1040"/>
                  </a:lnTo>
                  <a:lnTo>
                    <a:pt x="16" y="1040"/>
                  </a:lnTo>
                  <a:lnTo>
                    <a:pt x="25" y="1030"/>
                  </a:lnTo>
                  <a:lnTo>
                    <a:pt x="25" y="1030"/>
                  </a:lnTo>
                  <a:lnTo>
                    <a:pt x="23" y="1036"/>
                  </a:lnTo>
                  <a:lnTo>
                    <a:pt x="23" y="1042"/>
                  </a:lnTo>
                  <a:lnTo>
                    <a:pt x="23" y="1045"/>
                  </a:lnTo>
                  <a:lnTo>
                    <a:pt x="24" y="1046"/>
                  </a:lnTo>
                  <a:lnTo>
                    <a:pt x="27" y="1046"/>
                  </a:lnTo>
                  <a:lnTo>
                    <a:pt x="31" y="1046"/>
                  </a:lnTo>
                  <a:lnTo>
                    <a:pt x="31" y="1046"/>
                  </a:lnTo>
                  <a:lnTo>
                    <a:pt x="28" y="1057"/>
                  </a:lnTo>
                  <a:lnTo>
                    <a:pt x="28" y="1057"/>
                  </a:lnTo>
                  <a:close/>
                  <a:moveTo>
                    <a:pt x="19" y="1022"/>
                  </a:moveTo>
                  <a:lnTo>
                    <a:pt x="19" y="1022"/>
                  </a:lnTo>
                  <a:lnTo>
                    <a:pt x="27" y="1007"/>
                  </a:lnTo>
                  <a:lnTo>
                    <a:pt x="27" y="1007"/>
                  </a:lnTo>
                  <a:lnTo>
                    <a:pt x="29" y="1001"/>
                  </a:lnTo>
                  <a:lnTo>
                    <a:pt x="31" y="993"/>
                  </a:lnTo>
                  <a:lnTo>
                    <a:pt x="33" y="989"/>
                  </a:lnTo>
                  <a:lnTo>
                    <a:pt x="33" y="986"/>
                  </a:lnTo>
                  <a:lnTo>
                    <a:pt x="31" y="983"/>
                  </a:lnTo>
                  <a:lnTo>
                    <a:pt x="28" y="983"/>
                  </a:lnTo>
                  <a:lnTo>
                    <a:pt x="28" y="983"/>
                  </a:lnTo>
                  <a:lnTo>
                    <a:pt x="45" y="964"/>
                  </a:lnTo>
                  <a:lnTo>
                    <a:pt x="54" y="953"/>
                  </a:lnTo>
                  <a:lnTo>
                    <a:pt x="57" y="948"/>
                  </a:lnTo>
                  <a:lnTo>
                    <a:pt x="57" y="946"/>
                  </a:lnTo>
                  <a:lnTo>
                    <a:pt x="57" y="945"/>
                  </a:lnTo>
                  <a:lnTo>
                    <a:pt x="57" y="945"/>
                  </a:lnTo>
                  <a:lnTo>
                    <a:pt x="60" y="940"/>
                  </a:lnTo>
                  <a:lnTo>
                    <a:pt x="67" y="933"/>
                  </a:lnTo>
                  <a:lnTo>
                    <a:pt x="70" y="929"/>
                  </a:lnTo>
                  <a:lnTo>
                    <a:pt x="71" y="925"/>
                  </a:lnTo>
                  <a:lnTo>
                    <a:pt x="71" y="922"/>
                  </a:lnTo>
                  <a:lnTo>
                    <a:pt x="69" y="919"/>
                  </a:lnTo>
                  <a:lnTo>
                    <a:pt x="69" y="919"/>
                  </a:lnTo>
                  <a:lnTo>
                    <a:pt x="76" y="915"/>
                  </a:lnTo>
                  <a:lnTo>
                    <a:pt x="87" y="907"/>
                  </a:lnTo>
                  <a:lnTo>
                    <a:pt x="92" y="903"/>
                  </a:lnTo>
                  <a:lnTo>
                    <a:pt x="95" y="898"/>
                  </a:lnTo>
                  <a:lnTo>
                    <a:pt x="96" y="894"/>
                  </a:lnTo>
                  <a:lnTo>
                    <a:pt x="96" y="892"/>
                  </a:lnTo>
                  <a:lnTo>
                    <a:pt x="95" y="890"/>
                  </a:lnTo>
                  <a:lnTo>
                    <a:pt x="95" y="890"/>
                  </a:lnTo>
                  <a:lnTo>
                    <a:pt x="114" y="878"/>
                  </a:lnTo>
                  <a:lnTo>
                    <a:pt x="119" y="875"/>
                  </a:lnTo>
                  <a:lnTo>
                    <a:pt x="123" y="870"/>
                  </a:lnTo>
                  <a:lnTo>
                    <a:pt x="125" y="866"/>
                  </a:lnTo>
                  <a:lnTo>
                    <a:pt x="126" y="865"/>
                  </a:lnTo>
                  <a:lnTo>
                    <a:pt x="125" y="864"/>
                  </a:lnTo>
                  <a:lnTo>
                    <a:pt x="125" y="864"/>
                  </a:lnTo>
                  <a:lnTo>
                    <a:pt x="132" y="860"/>
                  </a:lnTo>
                  <a:lnTo>
                    <a:pt x="142" y="854"/>
                  </a:lnTo>
                  <a:lnTo>
                    <a:pt x="147" y="852"/>
                  </a:lnTo>
                  <a:lnTo>
                    <a:pt x="151" y="848"/>
                  </a:lnTo>
                  <a:lnTo>
                    <a:pt x="153" y="845"/>
                  </a:lnTo>
                  <a:lnTo>
                    <a:pt x="153" y="844"/>
                  </a:lnTo>
                  <a:lnTo>
                    <a:pt x="152" y="841"/>
                  </a:lnTo>
                  <a:lnTo>
                    <a:pt x="152" y="841"/>
                  </a:lnTo>
                  <a:lnTo>
                    <a:pt x="171" y="834"/>
                  </a:lnTo>
                  <a:lnTo>
                    <a:pt x="171" y="834"/>
                  </a:lnTo>
                  <a:lnTo>
                    <a:pt x="151" y="851"/>
                  </a:lnTo>
                  <a:lnTo>
                    <a:pt x="128" y="869"/>
                  </a:lnTo>
                  <a:lnTo>
                    <a:pt x="107" y="889"/>
                  </a:lnTo>
                  <a:lnTo>
                    <a:pt x="87" y="911"/>
                  </a:lnTo>
                  <a:lnTo>
                    <a:pt x="67" y="934"/>
                  </a:lnTo>
                  <a:lnTo>
                    <a:pt x="60" y="946"/>
                  </a:lnTo>
                  <a:lnTo>
                    <a:pt x="52" y="959"/>
                  </a:lnTo>
                  <a:lnTo>
                    <a:pt x="46" y="971"/>
                  </a:lnTo>
                  <a:lnTo>
                    <a:pt x="40" y="984"/>
                  </a:lnTo>
                  <a:lnTo>
                    <a:pt x="36" y="998"/>
                  </a:lnTo>
                  <a:lnTo>
                    <a:pt x="33" y="1011"/>
                  </a:lnTo>
                  <a:lnTo>
                    <a:pt x="33" y="1011"/>
                  </a:lnTo>
                  <a:lnTo>
                    <a:pt x="27" y="1016"/>
                  </a:lnTo>
                  <a:lnTo>
                    <a:pt x="19" y="1022"/>
                  </a:lnTo>
                  <a:lnTo>
                    <a:pt x="19" y="1022"/>
                  </a:lnTo>
                  <a:close/>
                  <a:moveTo>
                    <a:pt x="438" y="841"/>
                  </a:moveTo>
                  <a:lnTo>
                    <a:pt x="438" y="841"/>
                  </a:lnTo>
                  <a:lnTo>
                    <a:pt x="437" y="836"/>
                  </a:lnTo>
                  <a:lnTo>
                    <a:pt x="437" y="836"/>
                  </a:lnTo>
                  <a:lnTo>
                    <a:pt x="442" y="834"/>
                  </a:lnTo>
                  <a:lnTo>
                    <a:pt x="442" y="834"/>
                  </a:lnTo>
                  <a:lnTo>
                    <a:pt x="438" y="841"/>
                  </a:lnTo>
                  <a:lnTo>
                    <a:pt x="438" y="841"/>
                  </a:lnTo>
                  <a:close/>
                  <a:moveTo>
                    <a:pt x="444" y="848"/>
                  </a:moveTo>
                  <a:lnTo>
                    <a:pt x="444" y="848"/>
                  </a:lnTo>
                  <a:lnTo>
                    <a:pt x="453" y="836"/>
                  </a:lnTo>
                  <a:lnTo>
                    <a:pt x="462" y="823"/>
                  </a:lnTo>
                  <a:lnTo>
                    <a:pt x="462" y="823"/>
                  </a:lnTo>
                  <a:lnTo>
                    <a:pt x="471" y="813"/>
                  </a:lnTo>
                  <a:lnTo>
                    <a:pt x="476" y="807"/>
                  </a:lnTo>
                  <a:lnTo>
                    <a:pt x="477" y="805"/>
                  </a:lnTo>
                  <a:lnTo>
                    <a:pt x="477" y="803"/>
                  </a:lnTo>
                  <a:lnTo>
                    <a:pt x="477" y="803"/>
                  </a:lnTo>
                  <a:lnTo>
                    <a:pt x="484" y="812"/>
                  </a:lnTo>
                  <a:lnTo>
                    <a:pt x="484" y="812"/>
                  </a:lnTo>
                  <a:lnTo>
                    <a:pt x="473" y="825"/>
                  </a:lnTo>
                  <a:lnTo>
                    <a:pt x="463" y="839"/>
                  </a:lnTo>
                  <a:lnTo>
                    <a:pt x="463" y="839"/>
                  </a:lnTo>
                  <a:lnTo>
                    <a:pt x="462" y="836"/>
                  </a:lnTo>
                  <a:lnTo>
                    <a:pt x="460" y="836"/>
                  </a:lnTo>
                  <a:lnTo>
                    <a:pt x="457" y="837"/>
                  </a:lnTo>
                  <a:lnTo>
                    <a:pt x="454" y="839"/>
                  </a:lnTo>
                  <a:lnTo>
                    <a:pt x="444" y="848"/>
                  </a:lnTo>
                  <a:lnTo>
                    <a:pt x="444" y="848"/>
                  </a:lnTo>
                  <a:close/>
                  <a:moveTo>
                    <a:pt x="455" y="792"/>
                  </a:moveTo>
                  <a:lnTo>
                    <a:pt x="456" y="791"/>
                  </a:lnTo>
                  <a:lnTo>
                    <a:pt x="456" y="791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lnTo>
                    <a:pt x="455" y="792"/>
                  </a:lnTo>
                  <a:close/>
                  <a:moveTo>
                    <a:pt x="466" y="794"/>
                  </a:moveTo>
                  <a:lnTo>
                    <a:pt x="466" y="794"/>
                  </a:lnTo>
                  <a:lnTo>
                    <a:pt x="467" y="793"/>
                  </a:lnTo>
                  <a:lnTo>
                    <a:pt x="467" y="791"/>
                  </a:lnTo>
                  <a:lnTo>
                    <a:pt x="467" y="791"/>
                  </a:lnTo>
                  <a:lnTo>
                    <a:pt x="473" y="798"/>
                  </a:lnTo>
                  <a:lnTo>
                    <a:pt x="473" y="798"/>
                  </a:lnTo>
                  <a:lnTo>
                    <a:pt x="471" y="798"/>
                  </a:lnTo>
                  <a:lnTo>
                    <a:pt x="468" y="799"/>
                  </a:lnTo>
                  <a:lnTo>
                    <a:pt x="463" y="803"/>
                  </a:lnTo>
                  <a:lnTo>
                    <a:pt x="456" y="811"/>
                  </a:lnTo>
                  <a:lnTo>
                    <a:pt x="456" y="811"/>
                  </a:lnTo>
                  <a:lnTo>
                    <a:pt x="462" y="803"/>
                  </a:lnTo>
                  <a:lnTo>
                    <a:pt x="466" y="794"/>
                  </a:lnTo>
                  <a:lnTo>
                    <a:pt x="466" y="794"/>
                  </a:lnTo>
                  <a:close/>
                  <a:moveTo>
                    <a:pt x="462" y="788"/>
                  </a:move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3" y="788"/>
                  </a:lnTo>
                  <a:lnTo>
                    <a:pt x="462" y="788"/>
                  </a:lnTo>
                  <a:lnTo>
                    <a:pt x="462" y="788"/>
                  </a:lnTo>
                  <a:close/>
                  <a:moveTo>
                    <a:pt x="489" y="822"/>
                  </a:moveTo>
                  <a:lnTo>
                    <a:pt x="489" y="822"/>
                  </a:lnTo>
                  <a:lnTo>
                    <a:pt x="494" y="829"/>
                  </a:lnTo>
                  <a:lnTo>
                    <a:pt x="494" y="829"/>
                  </a:lnTo>
                  <a:lnTo>
                    <a:pt x="483" y="844"/>
                  </a:lnTo>
                  <a:lnTo>
                    <a:pt x="483" y="844"/>
                  </a:lnTo>
                  <a:lnTo>
                    <a:pt x="480" y="842"/>
                  </a:lnTo>
                  <a:lnTo>
                    <a:pt x="478" y="842"/>
                  </a:lnTo>
                  <a:lnTo>
                    <a:pt x="476" y="844"/>
                  </a:lnTo>
                  <a:lnTo>
                    <a:pt x="473" y="846"/>
                  </a:lnTo>
                  <a:lnTo>
                    <a:pt x="465" y="854"/>
                  </a:lnTo>
                  <a:lnTo>
                    <a:pt x="465" y="854"/>
                  </a:lnTo>
                  <a:lnTo>
                    <a:pt x="477" y="837"/>
                  </a:lnTo>
                  <a:lnTo>
                    <a:pt x="489" y="822"/>
                  </a:lnTo>
                  <a:lnTo>
                    <a:pt x="489" y="822"/>
                  </a:lnTo>
                  <a:close/>
                  <a:moveTo>
                    <a:pt x="450" y="863"/>
                  </a:moveTo>
                  <a:lnTo>
                    <a:pt x="450" y="863"/>
                  </a:lnTo>
                  <a:lnTo>
                    <a:pt x="448" y="858"/>
                  </a:lnTo>
                  <a:lnTo>
                    <a:pt x="448" y="858"/>
                  </a:lnTo>
                  <a:lnTo>
                    <a:pt x="456" y="852"/>
                  </a:lnTo>
                  <a:lnTo>
                    <a:pt x="456" y="852"/>
                  </a:lnTo>
                  <a:lnTo>
                    <a:pt x="450" y="863"/>
                  </a:lnTo>
                  <a:lnTo>
                    <a:pt x="450" y="863"/>
                  </a:lnTo>
                  <a:close/>
                  <a:moveTo>
                    <a:pt x="457" y="872"/>
                  </a:moveTo>
                  <a:lnTo>
                    <a:pt x="457" y="872"/>
                  </a:lnTo>
                  <a:lnTo>
                    <a:pt x="467" y="865"/>
                  </a:lnTo>
                  <a:lnTo>
                    <a:pt x="467" y="865"/>
                  </a:lnTo>
                  <a:lnTo>
                    <a:pt x="465" y="871"/>
                  </a:lnTo>
                  <a:lnTo>
                    <a:pt x="462" y="878"/>
                  </a:lnTo>
                  <a:lnTo>
                    <a:pt x="462" y="878"/>
                  </a:lnTo>
                  <a:lnTo>
                    <a:pt x="457" y="872"/>
                  </a:lnTo>
                  <a:lnTo>
                    <a:pt x="457" y="872"/>
                  </a:lnTo>
                  <a:close/>
                  <a:moveTo>
                    <a:pt x="472" y="892"/>
                  </a:moveTo>
                  <a:lnTo>
                    <a:pt x="472" y="892"/>
                  </a:lnTo>
                  <a:lnTo>
                    <a:pt x="467" y="886"/>
                  </a:lnTo>
                  <a:lnTo>
                    <a:pt x="467" y="886"/>
                  </a:lnTo>
                  <a:lnTo>
                    <a:pt x="468" y="884"/>
                  </a:lnTo>
                  <a:lnTo>
                    <a:pt x="468" y="884"/>
                  </a:lnTo>
                  <a:lnTo>
                    <a:pt x="477" y="880"/>
                  </a:lnTo>
                  <a:lnTo>
                    <a:pt x="477" y="880"/>
                  </a:lnTo>
                  <a:lnTo>
                    <a:pt x="474" y="886"/>
                  </a:lnTo>
                  <a:lnTo>
                    <a:pt x="472" y="892"/>
                  </a:lnTo>
                  <a:lnTo>
                    <a:pt x="472" y="892"/>
                  </a:lnTo>
                  <a:close/>
                  <a:moveTo>
                    <a:pt x="490" y="850"/>
                  </a:moveTo>
                  <a:lnTo>
                    <a:pt x="490" y="850"/>
                  </a:lnTo>
                  <a:lnTo>
                    <a:pt x="498" y="839"/>
                  </a:lnTo>
                  <a:lnTo>
                    <a:pt x="498" y="839"/>
                  </a:lnTo>
                  <a:lnTo>
                    <a:pt x="502" y="846"/>
                  </a:lnTo>
                  <a:lnTo>
                    <a:pt x="502" y="846"/>
                  </a:lnTo>
                  <a:lnTo>
                    <a:pt x="490" y="857"/>
                  </a:lnTo>
                  <a:lnTo>
                    <a:pt x="478" y="868"/>
                  </a:lnTo>
                  <a:lnTo>
                    <a:pt x="478" y="868"/>
                  </a:lnTo>
                  <a:lnTo>
                    <a:pt x="484" y="858"/>
                  </a:lnTo>
                  <a:lnTo>
                    <a:pt x="490" y="850"/>
                  </a:lnTo>
                  <a:lnTo>
                    <a:pt x="490" y="850"/>
                  </a:lnTo>
                  <a:close/>
                  <a:moveTo>
                    <a:pt x="563" y="983"/>
                  </a:moveTo>
                  <a:lnTo>
                    <a:pt x="563" y="983"/>
                  </a:lnTo>
                  <a:lnTo>
                    <a:pt x="551" y="992"/>
                  </a:lnTo>
                  <a:lnTo>
                    <a:pt x="538" y="998"/>
                  </a:lnTo>
                  <a:lnTo>
                    <a:pt x="538" y="998"/>
                  </a:lnTo>
                  <a:lnTo>
                    <a:pt x="545" y="988"/>
                  </a:lnTo>
                  <a:lnTo>
                    <a:pt x="555" y="980"/>
                  </a:lnTo>
                  <a:lnTo>
                    <a:pt x="573" y="964"/>
                  </a:lnTo>
                  <a:lnTo>
                    <a:pt x="573" y="964"/>
                  </a:lnTo>
                  <a:lnTo>
                    <a:pt x="583" y="970"/>
                  </a:lnTo>
                  <a:lnTo>
                    <a:pt x="583" y="970"/>
                  </a:lnTo>
                  <a:lnTo>
                    <a:pt x="574" y="976"/>
                  </a:lnTo>
                  <a:lnTo>
                    <a:pt x="563" y="983"/>
                  </a:lnTo>
                  <a:lnTo>
                    <a:pt x="563" y="983"/>
                  </a:lnTo>
                  <a:close/>
                  <a:moveTo>
                    <a:pt x="591" y="974"/>
                  </a:moveTo>
                  <a:lnTo>
                    <a:pt x="591" y="974"/>
                  </a:lnTo>
                  <a:lnTo>
                    <a:pt x="603" y="977"/>
                  </a:lnTo>
                  <a:lnTo>
                    <a:pt x="603" y="977"/>
                  </a:lnTo>
                  <a:lnTo>
                    <a:pt x="580" y="994"/>
                  </a:lnTo>
                  <a:lnTo>
                    <a:pt x="567" y="1001"/>
                  </a:lnTo>
                  <a:lnTo>
                    <a:pt x="555" y="1006"/>
                  </a:lnTo>
                  <a:lnTo>
                    <a:pt x="555" y="1006"/>
                  </a:lnTo>
                  <a:lnTo>
                    <a:pt x="569" y="992"/>
                  </a:lnTo>
                  <a:lnTo>
                    <a:pt x="569" y="992"/>
                  </a:lnTo>
                  <a:lnTo>
                    <a:pt x="581" y="983"/>
                  </a:lnTo>
                  <a:lnTo>
                    <a:pt x="587" y="978"/>
                  </a:lnTo>
                  <a:lnTo>
                    <a:pt x="590" y="976"/>
                  </a:lnTo>
                  <a:lnTo>
                    <a:pt x="591" y="974"/>
                  </a:lnTo>
                  <a:lnTo>
                    <a:pt x="591" y="974"/>
                  </a:lnTo>
                  <a:close/>
                  <a:moveTo>
                    <a:pt x="536" y="980"/>
                  </a:moveTo>
                  <a:lnTo>
                    <a:pt x="536" y="980"/>
                  </a:lnTo>
                  <a:lnTo>
                    <a:pt x="548" y="969"/>
                  </a:lnTo>
                  <a:lnTo>
                    <a:pt x="561" y="958"/>
                  </a:lnTo>
                  <a:lnTo>
                    <a:pt x="561" y="958"/>
                  </a:lnTo>
                  <a:lnTo>
                    <a:pt x="563" y="957"/>
                  </a:lnTo>
                  <a:lnTo>
                    <a:pt x="563" y="957"/>
                  </a:lnTo>
                  <a:lnTo>
                    <a:pt x="565" y="958"/>
                  </a:lnTo>
                  <a:lnTo>
                    <a:pt x="565" y="958"/>
                  </a:lnTo>
                  <a:lnTo>
                    <a:pt x="550" y="969"/>
                  </a:lnTo>
                  <a:lnTo>
                    <a:pt x="536" y="980"/>
                  </a:lnTo>
                  <a:lnTo>
                    <a:pt x="536" y="980"/>
                  </a:lnTo>
                  <a:close/>
                  <a:moveTo>
                    <a:pt x="521" y="970"/>
                  </a:moveTo>
                  <a:lnTo>
                    <a:pt x="521" y="970"/>
                  </a:lnTo>
                  <a:lnTo>
                    <a:pt x="527" y="963"/>
                  </a:lnTo>
                  <a:lnTo>
                    <a:pt x="533" y="954"/>
                  </a:lnTo>
                  <a:lnTo>
                    <a:pt x="548" y="940"/>
                  </a:lnTo>
                  <a:lnTo>
                    <a:pt x="548" y="940"/>
                  </a:lnTo>
                  <a:lnTo>
                    <a:pt x="556" y="949"/>
                  </a:lnTo>
                  <a:lnTo>
                    <a:pt x="556" y="949"/>
                  </a:lnTo>
                  <a:lnTo>
                    <a:pt x="539" y="960"/>
                  </a:lnTo>
                  <a:lnTo>
                    <a:pt x="521" y="970"/>
                  </a:lnTo>
                  <a:lnTo>
                    <a:pt x="521" y="970"/>
                  </a:lnTo>
                  <a:close/>
                  <a:moveTo>
                    <a:pt x="522" y="947"/>
                  </a:moveTo>
                  <a:lnTo>
                    <a:pt x="522" y="947"/>
                  </a:lnTo>
                  <a:lnTo>
                    <a:pt x="528" y="940"/>
                  </a:lnTo>
                  <a:lnTo>
                    <a:pt x="528" y="940"/>
                  </a:lnTo>
                  <a:lnTo>
                    <a:pt x="534" y="934"/>
                  </a:lnTo>
                  <a:lnTo>
                    <a:pt x="538" y="927"/>
                  </a:lnTo>
                  <a:lnTo>
                    <a:pt x="538" y="927"/>
                  </a:lnTo>
                  <a:lnTo>
                    <a:pt x="543" y="933"/>
                  </a:lnTo>
                  <a:lnTo>
                    <a:pt x="543" y="933"/>
                  </a:lnTo>
                  <a:lnTo>
                    <a:pt x="522" y="947"/>
                  </a:lnTo>
                  <a:lnTo>
                    <a:pt x="522" y="947"/>
                  </a:lnTo>
                  <a:close/>
                  <a:moveTo>
                    <a:pt x="515" y="934"/>
                  </a:moveTo>
                  <a:lnTo>
                    <a:pt x="515" y="934"/>
                  </a:lnTo>
                  <a:lnTo>
                    <a:pt x="524" y="923"/>
                  </a:lnTo>
                  <a:lnTo>
                    <a:pt x="531" y="913"/>
                  </a:lnTo>
                  <a:lnTo>
                    <a:pt x="531" y="913"/>
                  </a:lnTo>
                  <a:lnTo>
                    <a:pt x="534" y="919"/>
                  </a:lnTo>
                  <a:lnTo>
                    <a:pt x="534" y="919"/>
                  </a:lnTo>
                  <a:lnTo>
                    <a:pt x="532" y="919"/>
                  </a:lnTo>
                  <a:lnTo>
                    <a:pt x="530" y="922"/>
                  </a:lnTo>
                  <a:lnTo>
                    <a:pt x="524" y="925"/>
                  </a:lnTo>
                  <a:lnTo>
                    <a:pt x="515" y="934"/>
                  </a:lnTo>
                  <a:lnTo>
                    <a:pt x="515" y="934"/>
                  </a:lnTo>
                  <a:close/>
                  <a:moveTo>
                    <a:pt x="513" y="911"/>
                  </a:moveTo>
                  <a:lnTo>
                    <a:pt x="513" y="911"/>
                  </a:lnTo>
                  <a:lnTo>
                    <a:pt x="524" y="898"/>
                  </a:lnTo>
                  <a:lnTo>
                    <a:pt x="524" y="898"/>
                  </a:lnTo>
                  <a:lnTo>
                    <a:pt x="525" y="901"/>
                  </a:lnTo>
                  <a:lnTo>
                    <a:pt x="525" y="901"/>
                  </a:lnTo>
                  <a:lnTo>
                    <a:pt x="513" y="911"/>
                  </a:lnTo>
                  <a:lnTo>
                    <a:pt x="513" y="911"/>
                  </a:lnTo>
                  <a:close/>
                  <a:moveTo>
                    <a:pt x="495" y="910"/>
                  </a:moveTo>
                  <a:lnTo>
                    <a:pt x="495" y="910"/>
                  </a:lnTo>
                  <a:lnTo>
                    <a:pt x="501" y="898"/>
                  </a:lnTo>
                  <a:lnTo>
                    <a:pt x="509" y="884"/>
                  </a:lnTo>
                  <a:lnTo>
                    <a:pt x="509" y="884"/>
                  </a:lnTo>
                  <a:lnTo>
                    <a:pt x="514" y="877"/>
                  </a:lnTo>
                  <a:lnTo>
                    <a:pt x="514" y="877"/>
                  </a:lnTo>
                  <a:lnTo>
                    <a:pt x="519" y="888"/>
                  </a:lnTo>
                  <a:lnTo>
                    <a:pt x="519" y="888"/>
                  </a:lnTo>
                  <a:lnTo>
                    <a:pt x="507" y="899"/>
                  </a:lnTo>
                  <a:lnTo>
                    <a:pt x="501" y="905"/>
                  </a:lnTo>
                  <a:lnTo>
                    <a:pt x="495" y="910"/>
                  </a:lnTo>
                  <a:lnTo>
                    <a:pt x="495" y="910"/>
                  </a:lnTo>
                  <a:close/>
                  <a:moveTo>
                    <a:pt x="483" y="890"/>
                  </a:moveTo>
                  <a:lnTo>
                    <a:pt x="483" y="890"/>
                  </a:lnTo>
                  <a:lnTo>
                    <a:pt x="488" y="881"/>
                  </a:lnTo>
                  <a:lnTo>
                    <a:pt x="494" y="872"/>
                  </a:lnTo>
                  <a:lnTo>
                    <a:pt x="506" y="857"/>
                  </a:lnTo>
                  <a:lnTo>
                    <a:pt x="506" y="857"/>
                  </a:lnTo>
                  <a:lnTo>
                    <a:pt x="509" y="864"/>
                  </a:lnTo>
                  <a:lnTo>
                    <a:pt x="509" y="864"/>
                  </a:lnTo>
                  <a:lnTo>
                    <a:pt x="496" y="877"/>
                  </a:lnTo>
                  <a:lnTo>
                    <a:pt x="490" y="884"/>
                  </a:lnTo>
                  <a:lnTo>
                    <a:pt x="483" y="890"/>
                  </a:lnTo>
                  <a:lnTo>
                    <a:pt x="483" y="890"/>
                  </a:lnTo>
                  <a:close/>
                  <a:moveTo>
                    <a:pt x="484" y="911"/>
                  </a:moveTo>
                  <a:lnTo>
                    <a:pt x="484" y="911"/>
                  </a:lnTo>
                  <a:lnTo>
                    <a:pt x="479" y="904"/>
                  </a:lnTo>
                  <a:lnTo>
                    <a:pt x="479" y="904"/>
                  </a:lnTo>
                  <a:lnTo>
                    <a:pt x="491" y="895"/>
                  </a:lnTo>
                  <a:lnTo>
                    <a:pt x="491" y="895"/>
                  </a:lnTo>
                  <a:lnTo>
                    <a:pt x="484" y="911"/>
                  </a:lnTo>
                  <a:lnTo>
                    <a:pt x="484" y="911"/>
                  </a:lnTo>
                  <a:close/>
                  <a:moveTo>
                    <a:pt x="490" y="927"/>
                  </a:moveTo>
                  <a:lnTo>
                    <a:pt x="490" y="927"/>
                  </a:lnTo>
                  <a:lnTo>
                    <a:pt x="489" y="924"/>
                  </a:lnTo>
                  <a:lnTo>
                    <a:pt x="489" y="924"/>
                  </a:lnTo>
                  <a:lnTo>
                    <a:pt x="492" y="922"/>
                  </a:lnTo>
                  <a:lnTo>
                    <a:pt x="492" y="922"/>
                  </a:lnTo>
                  <a:lnTo>
                    <a:pt x="490" y="927"/>
                  </a:lnTo>
                  <a:lnTo>
                    <a:pt x="490" y="927"/>
                  </a:lnTo>
                  <a:close/>
                  <a:moveTo>
                    <a:pt x="494" y="936"/>
                  </a:moveTo>
                  <a:lnTo>
                    <a:pt x="494" y="936"/>
                  </a:lnTo>
                  <a:lnTo>
                    <a:pt x="502" y="931"/>
                  </a:lnTo>
                  <a:lnTo>
                    <a:pt x="510" y="925"/>
                  </a:lnTo>
                  <a:lnTo>
                    <a:pt x="510" y="925"/>
                  </a:lnTo>
                  <a:lnTo>
                    <a:pt x="496" y="943"/>
                  </a:lnTo>
                  <a:lnTo>
                    <a:pt x="496" y="943"/>
                  </a:lnTo>
                  <a:lnTo>
                    <a:pt x="494" y="936"/>
                  </a:lnTo>
                  <a:lnTo>
                    <a:pt x="494" y="936"/>
                  </a:lnTo>
                  <a:close/>
                  <a:moveTo>
                    <a:pt x="500" y="958"/>
                  </a:moveTo>
                  <a:lnTo>
                    <a:pt x="500" y="958"/>
                  </a:lnTo>
                  <a:lnTo>
                    <a:pt x="506" y="954"/>
                  </a:lnTo>
                  <a:lnTo>
                    <a:pt x="506" y="954"/>
                  </a:lnTo>
                  <a:lnTo>
                    <a:pt x="501" y="960"/>
                  </a:lnTo>
                  <a:lnTo>
                    <a:pt x="501" y="960"/>
                  </a:lnTo>
                  <a:lnTo>
                    <a:pt x="500" y="958"/>
                  </a:lnTo>
                  <a:lnTo>
                    <a:pt x="500" y="958"/>
                  </a:lnTo>
                  <a:close/>
                  <a:moveTo>
                    <a:pt x="504" y="969"/>
                  </a:moveTo>
                  <a:lnTo>
                    <a:pt x="504" y="969"/>
                  </a:lnTo>
                  <a:lnTo>
                    <a:pt x="509" y="968"/>
                  </a:lnTo>
                  <a:lnTo>
                    <a:pt x="514" y="964"/>
                  </a:lnTo>
                  <a:lnTo>
                    <a:pt x="514" y="964"/>
                  </a:lnTo>
                  <a:lnTo>
                    <a:pt x="510" y="971"/>
                  </a:lnTo>
                  <a:lnTo>
                    <a:pt x="507" y="977"/>
                  </a:lnTo>
                  <a:lnTo>
                    <a:pt x="507" y="977"/>
                  </a:lnTo>
                  <a:lnTo>
                    <a:pt x="504" y="969"/>
                  </a:lnTo>
                  <a:lnTo>
                    <a:pt x="504" y="969"/>
                  </a:lnTo>
                  <a:close/>
                  <a:moveTo>
                    <a:pt x="514" y="990"/>
                  </a:moveTo>
                  <a:lnTo>
                    <a:pt x="514" y="990"/>
                  </a:lnTo>
                  <a:lnTo>
                    <a:pt x="510" y="986"/>
                  </a:lnTo>
                  <a:lnTo>
                    <a:pt x="510" y="986"/>
                  </a:lnTo>
                  <a:lnTo>
                    <a:pt x="516" y="983"/>
                  </a:lnTo>
                  <a:lnTo>
                    <a:pt x="521" y="981"/>
                  </a:lnTo>
                  <a:lnTo>
                    <a:pt x="521" y="981"/>
                  </a:lnTo>
                  <a:lnTo>
                    <a:pt x="514" y="990"/>
                  </a:lnTo>
                  <a:lnTo>
                    <a:pt x="514" y="990"/>
                  </a:lnTo>
                  <a:close/>
                  <a:moveTo>
                    <a:pt x="524" y="1004"/>
                  </a:moveTo>
                  <a:lnTo>
                    <a:pt x="524" y="1004"/>
                  </a:lnTo>
                  <a:lnTo>
                    <a:pt x="519" y="999"/>
                  </a:lnTo>
                  <a:lnTo>
                    <a:pt x="519" y="999"/>
                  </a:lnTo>
                  <a:lnTo>
                    <a:pt x="528" y="994"/>
                  </a:lnTo>
                  <a:lnTo>
                    <a:pt x="528" y="994"/>
                  </a:lnTo>
                  <a:lnTo>
                    <a:pt x="524" y="1004"/>
                  </a:lnTo>
                  <a:lnTo>
                    <a:pt x="524" y="1004"/>
                  </a:lnTo>
                  <a:close/>
                  <a:moveTo>
                    <a:pt x="538" y="1012"/>
                  </a:moveTo>
                  <a:lnTo>
                    <a:pt x="538" y="1012"/>
                  </a:lnTo>
                  <a:lnTo>
                    <a:pt x="533" y="1010"/>
                  </a:lnTo>
                  <a:lnTo>
                    <a:pt x="533" y="1010"/>
                  </a:lnTo>
                  <a:lnTo>
                    <a:pt x="542" y="1007"/>
                  </a:lnTo>
                  <a:lnTo>
                    <a:pt x="542" y="1007"/>
                  </a:lnTo>
                  <a:lnTo>
                    <a:pt x="539" y="1010"/>
                  </a:lnTo>
                  <a:lnTo>
                    <a:pt x="538" y="1012"/>
                  </a:lnTo>
                  <a:lnTo>
                    <a:pt x="538" y="1012"/>
                  </a:lnTo>
                  <a:close/>
                  <a:moveTo>
                    <a:pt x="561" y="1019"/>
                  </a:moveTo>
                  <a:lnTo>
                    <a:pt x="561" y="1019"/>
                  </a:lnTo>
                  <a:lnTo>
                    <a:pt x="551" y="1017"/>
                  </a:lnTo>
                  <a:lnTo>
                    <a:pt x="551" y="1017"/>
                  </a:lnTo>
                  <a:lnTo>
                    <a:pt x="559" y="1015"/>
                  </a:lnTo>
                  <a:lnTo>
                    <a:pt x="567" y="1012"/>
                  </a:lnTo>
                  <a:lnTo>
                    <a:pt x="567" y="1012"/>
                  </a:lnTo>
                  <a:lnTo>
                    <a:pt x="561" y="1019"/>
                  </a:lnTo>
                  <a:lnTo>
                    <a:pt x="561" y="1019"/>
                  </a:lnTo>
                  <a:close/>
                  <a:moveTo>
                    <a:pt x="593" y="1022"/>
                  </a:moveTo>
                  <a:lnTo>
                    <a:pt x="593" y="1022"/>
                  </a:lnTo>
                  <a:lnTo>
                    <a:pt x="579" y="1021"/>
                  </a:lnTo>
                  <a:lnTo>
                    <a:pt x="579" y="1021"/>
                  </a:lnTo>
                  <a:lnTo>
                    <a:pt x="596" y="1011"/>
                  </a:lnTo>
                  <a:lnTo>
                    <a:pt x="596" y="1011"/>
                  </a:lnTo>
                  <a:lnTo>
                    <a:pt x="593" y="1016"/>
                  </a:lnTo>
                  <a:lnTo>
                    <a:pt x="593" y="1022"/>
                  </a:lnTo>
                  <a:lnTo>
                    <a:pt x="593" y="1022"/>
                  </a:lnTo>
                  <a:close/>
                  <a:moveTo>
                    <a:pt x="584" y="1007"/>
                  </a:moveTo>
                  <a:lnTo>
                    <a:pt x="584" y="1007"/>
                  </a:lnTo>
                  <a:lnTo>
                    <a:pt x="593" y="998"/>
                  </a:lnTo>
                  <a:lnTo>
                    <a:pt x="604" y="988"/>
                  </a:lnTo>
                  <a:lnTo>
                    <a:pt x="604" y="988"/>
                  </a:lnTo>
                  <a:lnTo>
                    <a:pt x="615" y="981"/>
                  </a:lnTo>
                  <a:lnTo>
                    <a:pt x="615" y="981"/>
                  </a:lnTo>
                  <a:lnTo>
                    <a:pt x="620" y="982"/>
                  </a:lnTo>
                  <a:lnTo>
                    <a:pt x="620" y="982"/>
                  </a:lnTo>
                  <a:lnTo>
                    <a:pt x="602" y="995"/>
                  </a:lnTo>
                  <a:lnTo>
                    <a:pt x="584" y="1007"/>
                  </a:lnTo>
                  <a:lnTo>
                    <a:pt x="584" y="1007"/>
                  </a:lnTo>
                  <a:close/>
                  <a:moveTo>
                    <a:pt x="609" y="1022"/>
                  </a:moveTo>
                  <a:lnTo>
                    <a:pt x="609" y="1022"/>
                  </a:lnTo>
                  <a:lnTo>
                    <a:pt x="613" y="1019"/>
                  </a:lnTo>
                  <a:lnTo>
                    <a:pt x="613" y="1019"/>
                  </a:lnTo>
                  <a:lnTo>
                    <a:pt x="613" y="1022"/>
                  </a:lnTo>
                  <a:lnTo>
                    <a:pt x="613" y="1022"/>
                  </a:lnTo>
                  <a:lnTo>
                    <a:pt x="609" y="1022"/>
                  </a:lnTo>
                  <a:lnTo>
                    <a:pt x="609" y="1022"/>
                  </a:lnTo>
                  <a:close/>
                  <a:moveTo>
                    <a:pt x="607" y="1012"/>
                  </a:moveTo>
                  <a:lnTo>
                    <a:pt x="607" y="1012"/>
                  </a:lnTo>
                  <a:lnTo>
                    <a:pt x="612" y="1006"/>
                  </a:lnTo>
                  <a:lnTo>
                    <a:pt x="616" y="1000"/>
                  </a:lnTo>
                  <a:lnTo>
                    <a:pt x="628" y="988"/>
                  </a:lnTo>
                  <a:lnTo>
                    <a:pt x="628" y="988"/>
                  </a:lnTo>
                  <a:lnTo>
                    <a:pt x="633" y="984"/>
                  </a:lnTo>
                  <a:lnTo>
                    <a:pt x="633" y="984"/>
                  </a:lnTo>
                  <a:lnTo>
                    <a:pt x="646" y="986"/>
                  </a:lnTo>
                  <a:lnTo>
                    <a:pt x="646" y="986"/>
                  </a:lnTo>
                  <a:lnTo>
                    <a:pt x="633" y="995"/>
                  </a:lnTo>
                  <a:lnTo>
                    <a:pt x="633" y="995"/>
                  </a:lnTo>
                  <a:lnTo>
                    <a:pt x="620" y="1005"/>
                  </a:lnTo>
                  <a:lnTo>
                    <a:pt x="613" y="1009"/>
                  </a:lnTo>
                  <a:lnTo>
                    <a:pt x="607" y="1012"/>
                  </a:lnTo>
                  <a:lnTo>
                    <a:pt x="607" y="1012"/>
                  </a:lnTo>
                  <a:close/>
                  <a:moveTo>
                    <a:pt x="638" y="1019"/>
                  </a:moveTo>
                  <a:lnTo>
                    <a:pt x="638" y="1019"/>
                  </a:lnTo>
                  <a:lnTo>
                    <a:pt x="631" y="1021"/>
                  </a:lnTo>
                  <a:lnTo>
                    <a:pt x="631" y="1021"/>
                  </a:lnTo>
                  <a:lnTo>
                    <a:pt x="639" y="1016"/>
                  </a:lnTo>
                  <a:lnTo>
                    <a:pt x="639" y="1016"/>
                  </a:lnTo>
                  <a:lnTo>
                    <a:pt x="638" y="1019"/>
                  </a:lnTo>
                  <a:lnTo>
                    <a:pt x="638" y="1019"/>
                  </a:lnTo>
                  <a:close/>
                  <a:moveTo>
                    <a:pt x="634" y="1007"/>
                  </a:moveTo>
                  <a:lnTo>
                    <a:pt x="634" y="1007"/>
                  </a:lnTo>
                  <a:lnTo>
                    <a:pt x="639" y="1004"/>
                  </a:lnTo>
                  <a:lnTo>
                    <a:pt x="639" y="1004"/>
                  </a:lnTo>
                  <a:lnTo>
                    <a:pt x="652" y="993"/>
                  </a:lnTo>
                  <a:lnTo>
                    <a:pt x="652" y="993"/>
                  </a:lnTo>
                  <a:lnTo>
                    <a:pt x="648" y="999"/>
                  </a:lnTo>
                  <a:lnTo>
                    <a:pt x="648" y="999"/>
                  </a:lnTo>
                  <a:lnTo>
                    <a:pt x="634" y="1007"/>
                  </a:lnTo>
                  <a:lnTo>
                    <a:pt x="634" y="1007"/>
                  </a:lnTo>
                  <a:close/>
                  <a:moveTo>
                    <a:pt x="666" y="1017"/>
                  </a:moveTo>
                  <a:lnTo>
                    <a:pt x="666" y="1017"/>
                  </a:lnTo>
                  <a:lnTo>
                    <a:pt x="671" y="1013"/>
                  </a:lnTo>
                  <a:lnTo>
                    <a:pt x="671" y="1013"/>
                  </a:lnTo>
                  <a:lnTo>
                    <a:pt x="672" y="1016"/>
                  </a:lnTo>
                  <a:lnTo>
                    <a:pt x="672" y="1016"/>
                  </a:lnTo>
                  <a:lnTo>
                    <a:pt x="666" y="1017"/>
                  </a:lnTo>
                  <a:lnTo>
                    <a:pt x="666" y="1017"/>
                  </a:lnTo>
                  <a:close/>
                  <a:moveTo>
                    <a:pt x="650" y="1012"/>
                  </a:moveTo>
                  <a:lnTo>
                    <a:pt x="650" y="1012"/>
                  </a:lnTo>
                  <a:lnTo>
                    <a:pt x="654" y="1006"/>
                  </a:lnTo>
                  <a:lnTo>
                    <a:pt x="654" y="1006"/>
                  </a:lnTo>
                  <a:lnTo>
                    <a:pt x="666" y="996"/>
                  </a:lnTo>
                  <a:lnTo>
                    <a:pt x="678" y="987"/>
                  </a:lnTo>
                  <a:lnTo>
                    <a:pt x="678" y="987"/>
                  </a:lnTo>
                  <a:lnTo>
                    <a:pt x="693" y="987"/>
                  </a:lnTo>
                  <a:lnTo>
                    <a:pt x="693" y="987"/>
                  </a:lnTo>
                  <a:lnTo>
                    <a:pt x="686" y="993"/>
                  </a:lnTo>
                  <a:lnTo>
                    <a:pt x="686" y="993"/>
                  </a:lnTo>
                  <a:lnTo>
                    <a:pt x="669" y="1004"/>
                  </a:lnTo>
                  <a:lnTo>
                    <a:pt x="660" y="1009"/>
                  </a:lnTo>
                  <a:lnTo>
                    <a:pt x="650" y="1012"/>
                  </a:lnTo>
                  <a:lnTo>
                    <a:pt x="650" y="1012"/>
                  </a:lnTo>
                  <a:close/>
                  <a:moveTo>
                    <a:pt x="693" y="1000"/>
                  </a:moveTo>
                  <a:lnTo>
                    <a:pt x="693" y="1000"/>
                  </a:lnTo>
                  <a:lnTo>
                    <a:pt x="709" y="987"/>
                  </a:lnTo>
                  <a:lnTo>
                    <a:pt x="709" y="987"/>
                  </a:lnTo>
                  <a:lnTo>
                    <a:pt x="727" y="986"/>
                  </a:lnTo>
                  <a:lnTo>
                    <a:pt x="727" y="986"/>
                  </a:lnTo>
                  <a:lnTo>
                    <a:pt x="708" y="996"/>
                  </a:lnTo>
                  <a:lnTo>
                    <a:pt x="687" y="1005"/>
                  </a:lnTo>
                  <a:lnTo>
                    <a:pt x="687" y="1005"/>
                  </a:lnTo>
                  <a:lnTo>
                    <a:pt x="693" y="1000"/>
                  </a:lnTo>
                  <a:lnTo>
                    <a:pt x="693" y="1000"/>
                  </a:lnTo>
                  <a:close/>
                  <a:moveTo>
                    <a:pt x="701" y="1013"/>
                  </a:moveTo>
                  <a:lnTo>
                    <a:pt x="701" y="1013"/>
                  </a:lnTo>
                  <a:lnTo>
                    <a:pt x="690" y="1015"/>
                  </a:lnTo>
                  <a:lnTo>
                    <a:pt x="690" y="1015"/>
                  </a:lnTo>
                  <a:lnTo>
                    <a:pt x="703" y="1010"/>
                  </a:lnTo>
                  <a:lnTo>
                    <a:pt x="703" y="1010"/>
                  </a:lnTo>
                  <a:lnTo>
                    <a:pt x="701" y="1013"/>
                  </a:lnTo>
                  <a:lnTo>
                    <a:pt x="701" y="1013"/>
                  </a:lnTo>
                  <a:close/>
                  <a:moveTo>
                    <a:pt x="737" y="992"/>
                  </a:moveTo>
                  <a:lnTo>
                    <a:pt x="737" y="992"/>
                  </a:lnTo>
                  <a:lnTo>
                    <a:pt x="746" y="986"/>
                  </a:lnTo>
                  <a:lnTo>
                    <a:pt x="746" y="986"/>
                  </a:lnTo>
                  <a:lnTo>
                    <a:pt x="767" y="984"/>
                  </a:lnTo>
                  <a:lnTo>
                    <a:pt x="767" y="984"/>
                  </a:lnTo>
                  <a:lnTo>
                    <a:pt x="764" y="987"/>
                  </a:lnTo>
                  <a:lnTo>
                    <a:pt x="764" y="987"/>
                  </a:lnTo>
                  <a:lnTo>
                    <a:pt x="751" y="994"/>
                  </a:lnTo>
                  <a:lnTo>
                    <a:pt x="739" y="1000"/>
                  </a:lnTo>
                  <a:lnTo>
                    <a:pt x="727" y="1005"/>
                  </a:lnTo>
                  <a:lnTo>
                    <a:pt x="715" y="1010"/>
                  </a:lnTo>
                  <a:lnTo>
                    <a:pt x="715" y="1010"/>
                  </a:lnTo>
                  <a:lnTo>
                    <a:pt x="726" y="1000"/>
                  </a:lnTo>
                  <a:lnTo>
                    <a:pt x="737" y="992"/>
                  </a:lnTo>
                  <a:lnTo>
                    <a:pt x="737" y="992"/>
                  </a:lnTo>
                  <a:close/>
                  <a:moveTo>
                    <a:pt x="752" y="1009"/>
                  </a:moveTo>
                  <a:lnTo>
                    <a:pt x="752" y="1009"/>
                  </a:lnTo>
                  <a:lnTo>
                    <a:pt x="761" y="1001"/>
                  </a:lnTo>
                  <a:lnTo>
                    <a:pt x="769" y="994"/>
                  </a:lnTo>
                  <a:lnTo>
                    <a:pt x="769" y="994"/>
                  </a:lnTo>
                  <a:lnTo>
                    <a:pt x="785" y="983"/>
                  </a:lnTo>
                  <a:lnTo>
                    <a:pt x="785" y="983"/>
                  </a:lnTo>
                  <a:lnTo>
                    <a:pt x="795" y="983"/>
                  </a:lnTo>
                  <a:lnTo>
                    <a:pt x="795" y="983"/>
                  </a:lnTo>
                  <a:lnTo>
                    <a:pt x="786" y="990"/>
                  </a:lnTo>
                  <a:lnTo>
                    <a:pt x="778" y="999"/>
                  </a:lnTo>
                  <a:lnTo>
                    <a:pt x="778" y="999"/>
                  </a:lnTo>
                  <a:lnTo>
                    <a:pt x="766" y="1005"/>
                  </a:lnTo>
                  <a:lnTo>
                    <a:pt x="752" y="1009"/>
                  </a:lnTo>
                  <a:lnTo>
                    <a:pt x="752" y="1009"/>
                  </a:lnTo>
                  <a:close/>
                  <a:moveTo>
                    <a:pt x="793" y="1012"/>
                  </a:moveTo>
                  <a:lnTo>
                    <a:pt x="793" y="1012"/>
                  </a:lnTo>
                  <a:lnTo>
                    <a:pt x="784" y="1012"/>
                  </a:lnTo>
                  <a:lnTo>
                    <a:pt x="784" y="1012"/>
                  </a:lnTo>
                  <a:lnTo>
                    <a:pt x="798" y="1006"/>
                  </a:lnTo>
                  <a:lnTo>
                    <a:pt x="798" y="1006"/>
                  </a:lnTo>
                  <a:lnTo>
                    <a:pt x="793" y="1012"/>
                  </a:lnTo>
                  <a:lnTo>
                    <a:pt x="793" y="1012"/>
                  </a:lnTo>
                  <a:close/>
                  <a:moveTo>
                    <a:pt x="807" y="1011"/>
                  </a:moveTo>
                  <a:lnTo>
                    <a:pt x="807" y="1011"/>
                  </a:lnTo>
                  <a:lnTo>
                    <a:pt x="813" y="1005"/>
                  </a:lnTo>
                  <a:lnTo>
                    <a:pt x="819" y="999"/>
                  </a:lnTo>
                  <a:lnTo>
                    <a:pt x="833" y="988"/>
                  </a:lnTo>
                  <a:lnTo>
                    <a:pt x="833" y="988"/>
                  </a:lnTo>
                  <a:lnTo>
                    <a:pt x="837" y="984"/>
                  </a:lnTo>
                  <a:lnTo>
                    <a:pt x="837" y="984"/>
                  </a:lnTo>
                  <a:lnTo>
                    <a:pt x="857" y="987"/>
                  </a:lnTo>
                  <a:lnTo>
                    <a:pt x="857" y="987"/>
                  </a:lnTo>
                  <a:lnTo>
                    <a:pt x="841" y="996"/>
                  </a:lnTo>
                  <a:lnTo>
                    <a:pt x="841" y="996"/>
                  </a:lnTo>
                  <a:lnTo>
                    <a:pt x="825" y="1005"/>
                  </a:lnTo>
                  <a:lnTo>
                    <a:pt x="816" y="1009"/>
                  </a:lnTo>
                  <a:lnTo>
                    <a:pt x="807" y="1011"/>
                  </a:lnTo>
                  <a:lnTo>
                    <a:pt x="807" y="1011"/>
                  </a:lnTo>
                  <a:close/>
                  <a:moveTo>
                    <a:pt x="803" y="993"/>
                  </a:moveTo>
                  <a:lnTo>
                    <a:pt x="803" y="993"/>
                  </a:lnTo>
                  <a:lnTo>
                    <a:pt x="813" y="983"/>
                  </a:lnTo>
                  <a:lnTo>
                    <a:pt x="813" y="983"/>
                  </a:lnTo>
                  <a:lnTo>
                    <a:pt x="819" y="984"/>
                  </a:lnTo>
                  <a:lnTo>
                    <a:pt x="819" y="984"/>
                  </a:lnTo>
                  <a:lnTo>
                    <a:pt x="803" y="993"/>
                  </a:lnTo>
                  <a:lnTo>
                    <a:pt x="803" y="993"/>
                  </a:lnTo>
                  <a:close/>
                  <a:moveTo>
                    <a:pt x="846" y="1005"/>
                  </a:moveTo>
                  <a:lnTo>
                    <a:pt x="846" y="1005"/>
                  </a:lnTo>
                  <a:lnTo>
                    <a:pt x="861" y="998"/>
                  </a:lnTo>
                  <a:lnTo>
                    <a:pt x="868" y="993"/>
                  </a:lnTo>
                  <a:lnTo>
                    <a:pt x="873" y="987"/>
                  </a:lnTo>
                  <a:lnTo>
                    <a:pt x="873" y="987"/>
                  </a:lnTo>
                  <a:lnTo>
                    <a:pt x="886" y="988"/>
                  </a:lnTo>
                  <a:lnTo>
                    <a:pt x="886" y="988"/>
                  </a:lnTo>
                  <a:lnTo>
                    <a:pt x="885" y="988"/>
                  </a:lnTo>
                  <a:lnTo>
                    <a:pt x="885" y="988"/>
                  </a:lnTo>
                  <a:lnTo>
                    <a:pt x="875" y="995"/>
                  </a:lnTo>
                  <a:lnTo>
                    <a:pt x="863" y="1001"/>
                  </a:lnTo>
                  <a:lnTo>
                    <a:pt x="851" y="1007"/>
                  </a:lnTo>
                  <a:lnTo>
                    <a:pt x="839" y="1011"/>
                  </a:lnTo>
                  <a:lnTo>
                    <a:pt x="839" y="1011"/>
                  </a:lnTo>
                  <a:lnTo>
                    <a:pt x="846" y="1005"/>
                  </a:lnTo>
                  <a:lnTo>
                    <a:pt x="846" y="1005"/>
                  </a:lnTo>
                  <a:close/>
                  <a:moveTo>
                    <a:pt x="862" y="1017"/>
                  </a:moveTo>
                  <a:lnTo>
                    <a:pt x="862" y="1017"/>
                  </a:lnTo>
                  <a:lnTo>
                    <a:pt x="853" y="1017"/>
                  </a:lnTo>
                  <a:lnTo>
                    <a:pt x="853" y="1017"/>
                  </a:lnTo>
                  <a:lnTo>
                    <a:pt x="863" y="1012"/>
                  </a:lnTo>
                  <a:lnTo>
                    <a:pt x="863" y="1012"/>
                  </a:lnTo>
                  <a:lnTo>
                    <a:pt x="862" y="1017"/>
                  </a:lnTo>
                  <a:lnTo>
                    <a:pt x="862" y="1017"/>
                  </a:lnTo>
                  <a:close/>
                  <a:moveTo>
                    <a:pt x="874" y="1013"/>
                  </a:moveTo>
                  <a:lnTo>
                    <a:pt x="874" y="1013"/>
                  </a:lnTo>
                  <a:lnTo>
                    <a:pt x="878" y="1010"/>
                  </a:lnTo>
                  <a:lnTo>
                    <a:pt x="881" y="1005"/>
                  </a:lnTo>
                  <a:lnTo>
                    <a:pt x="891" y="996"/>
                  </a:lnTo>
                  <a:lnTo>
                    <a:pt x="891" y="996"/>
                  </a:lnTo>
                  <a:lnTo>
                    <a:pt x="896" y="993"/>
                  </a:lnTo>
                  <a:lnTo>
                    <a:pt x="900" y="989"/>
                  </a:lnTo>
                  <a:lnTo>
                    <a:pt x="900" y="989"/>
                  </a:lnTo>
                  <a:lnTo>
                    <a:pt x="917" y="990"/>
                  </a:lnTo>
                  <a:lnTo>
                    <a:pt x="917" y="990"/>
                  </a:lnTo>
                  <a:lnTo>
                    <a:pt x="896" y="1002"/>
                  </a:lnTo>
                  <a:lnTo>
                    <a:pt x="874" y="1013"/>
                  </a:lnTo>
                  <a:lnTo>
                    <a:pt x="874" y="1013"/>
                  </a:lnTo>
                  <a:close/>
                  <a:moveTo>
                    <a:pt x="912" y="1007"/>
                  </a:moveTo>
                  <a:lnTo>
                    <a:pt x="912" y="1007"/>
                  </a:lnTo>
                  <a:lnTo>
                    <a:pt x="922" y="1000"/>
                  </a:lnTo>
                  <a:lnTo>
                    <a:pt x="927" y="996"/>
                  </a:lnTo>
                  <a:lnTo>
                    <a:pt x="928" y="994"/>
                  </a:lnTo>
                  <a:lnTo>
                    <a:pt x="928" y="992"/>
                  </a:lnTo>
                  <a:lnTo>
                    <a:pt x="928" y="992"/>
                  </a:lnTo>
                  <a:lnTo>
                    <a:pt x="944" y="993"/>
                  </a:lnTo>
                  <a:lnTo>
                    <a:pt x="944" y="993"/>
                  </a:lnTo>
                  <a:lnTo>
                    <a:pt x="903" y="1013"/>
                  </a:lnTo>
                  <a:lnTo>
                    <a:pt x="903" y="1013"/>
                  </a:lnTo>
                  <a:lnTo>
                    <a:pt x="912" y="1007"/>
                  </a:lnTo>
                  <a:lnTo>
                    <a:pt x="912" y="1007"/>
                  </a:lnTo>
                  <a:close/>
                  <a:moveTo>
                    <a:pt x="963" y="994"/>
                  </a:moveTo>
                  <a:lnTo>
                    <a:pt x="963" y="994"/>
                  </a:lnTo>
                  <a:lnTo>
                    <a:pt x="971" y="995"/>
                  </a:lnTo>
                  <a:lnTo>
                    <a:pt x="971" y="995"/>
                  </a:lnTo>
                  <a:lnTo>
                    <a:pt x="967" y="999"/>
                  </a:lnTo>
                  <a:lnTo>
                    <a:pt x="967" y="999"/>
                  </a:lnTo>
                  <a:lnTo>
                    <a:pt x="950" y="1006"/>
                  </a:lnTo>
                  <a:lnTo>
                    <a:pt x="933" y="1012"/>
                  </a:lnTo>
                  <a:lnTo>
                    <a:pt x="933" y="1012"/>
                  </a:lnTo>
                  <a:lnTo>
                    <a:pt x="940" y="1007"/>
                  </a:lnTo>
                  <a:lnTo>
                    <a:pt x="947" y="1004"/>
                  </a:lnTo>
                  <a:lnTo>
                    <a:pt x="956" y="999"/>
                  </a:lnTo>
                  <a:lnTo>
                    <a:pt x="963" y="994"/>
                  </a:lnTo>
                  <a:lnTo>
                    <a:pt x="963" y="994"/>
                  </a:lnTo>
                  <a:close/>
                  <a:moveTo>
                    <a:pt x="908" y="1022"/>
                  </a:moveTo>
                  <a:lnTo>
                    <a:pt x="908" y="1022"/>
                  </a:lnTo>
                  <a:lnTo>
                    <a:pt x="911" y="1019"/>
                  </a:lnTo>
                  <a:lnTo>
                    <a:pt x="911" y="1019"/>
                  </a:lnTo>
                  <a:lnTo>
                    <a:pt x="912" y="1022"/>
                  </a:lnTo>
                  <a:lnTo>
                    <a:pt x="912" y="1022"/>
                  </a:lnTo>
                  <a:lnTo>
                    <a:pt x="908" y="1022"/>
                  </a:lnTo>
                  <a:lnTo>
                    <a:pt x="908" y="1022"/>
                  </a:lnTo>
                  <a:close/>
                  <a:moveTo>
                    <a:pt x="939" y="1025"/>
                  </a:moveTo>
                  <a:lnTo>
                    <a:pt x="939" y="1025"/>
                  </a:lnTo>
                  <a:lnTo>
                    <a:pt x="926" y="1024"/>
                  </a:lnTo>
                  <a:lnTo>
                    <a:pt x="926" y="1024"/>
                  </a:lnTo>
                  <a:lnTo>
                    <a:pt x="935" y="1022"/>
                  </a:lnTo>
                  <a:lnTo>
                    <a:pt x="945" y="1018"/>
                  </a:lnTo>
                  <a:lnTo>
                    <a:pt x="945" y="1018"/>
                  </a:lnTo>
                  <a:lnTo>
                    <a:pt x="939" y="1025"/>
                  </a:lnTo>
                  <a:lnTo>
                    <a:pt x="939" y="1025"/>
                  </a:lnTo>
                  <a:close/>
                  <a:moveTo>
                    <a:pt x="967" y="1028"/>
                  </a:moveTo>
                  <a:lnTo>
                    <a:pt x="967" y="1028"/>
                  </a:lnTo>
                  <a:lnTo>
                    <a:pt x="963" y="1028"/>
                  </a:lnTo>
                  <a:lnTo>
                    <a:pt x="963" y="1028"/>
                  </a:lnTo>
                  <a:lnTo>
                    <a:pt x="969" y="1025"/>
                  </a:lnTo>
                  <a:lnTo>
                    <a:pt x="969" y="1025"/>
                  </a:lnTo>
                  <a:lnTo>
                    <a:pt x="967" y="1028"/>
                  </a:lnTo>
                  <a:lnTo>
                    <a:pt x="967" y="1028"/>
                  </a:lnTo>
                  <a:close/>
                  <a:moveTo>
                    <a:pt x="958" y="1019"/>
                  </a:moveTo>
                  <a:lnTo>
                    <a:pt x="958" y="1019"/>
                  </a:lnTo>
                  <a:lnTo>
                    <a:pt x="973" y="1006"/>
                  </a:lnTo>
                  <a:lnTo>
                    <a:pt x="973" y="1006"/>
                  </a:lnTo>
                  <a:lnTo>
                    <a:pt x="980" y="1002"/>
                  </a:lnTo>
                  <a:lnTo>
                    <a:pt x="986" y="996"/>
                  </a:lnTo>
                  <a:lnTo>
                    <a:pt x="986" y="996"/>
                  </a:lnTo>
                  <a:lnTo>
                    <a:pt x="999" y="998"/>
                  </a:lnTo>
                  <a:lnTo>
                    <a:pt x="999" y="998"/>
                  </a:lnTo>
                  <a:lnTo>
                    <a:pt x="979" y="1010"/>
                  </a:lnTo>
                  <a:lnTo>
                    <a:pt x="958" y="1019"/>
                  </a:lnTo>
                  <a:lnTo>
                    <a:pt x="958" y="1019"/>
                  </a:lnTo>
                  <a:close/>
                  <a:moveTo>
                    <a:pt x="988" y="1030"/>
                  </a:moveTo>
                  <a:lnTo>
                    <a:pt x="988" y="1030"/>
                  </a:lnTo>
                  <a:lnTo>
                    <a:pt x="985" y="1030"/>
                  </a:lnTo>
                  <a:lnTo>
                    <a:pt x="985" y="1030"/>
                  </a:lnTo>
                  <a:lnTo>
                    <a:pt x="991" y="1028"/>
                  </a:lnTo>
                  <a:lnTo>
                    <a:pt x="991" y="1028"/>
                  </a:lnTo>
                  <a:lnTo>
                    <a:pt x="988" y="1030"/>
                  </a:lnTo>
                  <a:lnTo>
                    <a:pt x="988" y="1030"/>
                  </a:lnTo>
                  <a:close/>
                  <a:moveTo>
                    <a:pt x="991" y="1017"/>
                  </a:moveTo>
                  <a:lnTo>
                    <a:pt x="991" y="1017"/>
                  </a:lnTo>
                  <a:lnTo>
                    <a:pt x="999" y="1011"/>
                  </a:lnTo>
                  <a:lnTo>
                    <a:pt x="1008" y="1005"/>
                  </a:lnTo>
                  <a:lnTo>
                    <a:pt x="1008" y="1005"/>
                  </a:lnTo>
                  <a:lnTo>
                    <a:pt x="1012" y="1001"/>
                  </a:lnTo>
                  <a:lnTo>
                    <a:pt x="1012" y="1001"/>
                  </a:lnTo>
                  <a:lnTo>
                    <a:pt x="1015" y="1000"/>
                  </a:lnTo>
                  <a:lnTo>
                    <a:pt x="1015" y="1000"/>
                  </a:lnTo>
                  <a:lnTo>
                    <a:pt x="1022" y="1000"/>
                  </a:lnTo>
                  <a:lnTo>
                    <a:pt x="1022" y="1000"/>
                  </a:lnTo>
                  <a:lnTo>
                    <a:pt x="1014" y="1006"/>
                  </a:lnTo>
                  <a:lnTo>
                    <a:pt x="1014" y="1006"/>
                  </a:lnTo>
                  <a:lnTo>
                    <a:pt x="1003" y="1012"/>
                  </a:lnTo>
                  <a:lnTo>
                    <a:pt x="991" y="1017"/>
                  </a:lnTo>
                  <a:lnTo>
                    <a:pt x="991" y="1017"/>
                  </a:lnTo>
                  <a:close/>
                  <a:moveTo>
                    <a:pt x="1020" y="1015"/>
                  </a:moveTo>
                  <a:lnTo>
                    <a:pt x="1020" y="1015"/>
                  </a:lnTo>
                  <a:lnTo>
                    <a:pt x="1028" y="1009"/>
                  </a:lnTo>
                  <a:lnTo>
                    <a:pt x="1038" y="1002"/>
                  </a:lnTo>
                  <a:lnTo>
                    <a:pt x="1038" y="1002"/>
                  </a:lnTo>
                  <a:lnTo>
                    <a:pt x="1050" y="1004"/>
                  </a:lnTo>
                  <a:lnTo>
                    <a:pt x="1050" y="1004"/>
                  </a:lnTo>
                  <a:lnTo>
                    <a:pt x="1028" y="1015"/>
                  </a:lnTo>
                  <a:lnTo>
                    <a:pt x="1008" y="1024"/>
                  </a:lnTo>
                  <a:lnTo>
                    <a:pt x="1008" y="1024"/>
                  </a:lnTo>
                  <a:lnTo>
                    <a:pt x="1020" y="1015"/>
                  </a:lnTo>
                  <a:lnTo>
                    <a:pt x="1020" y="1015"/>
                  </a:lnTo>
                  <a:close/>
                  <a:moveTo>
                    <a:pt x="1016" y="1034"/>
                  </a:moveTo>
                  <a:lnTo>
                    <a:pt x="1016" y="1034"/>
                  </a:lnTo>
                  <a:lnTo>
                    <a:pt x="1012" y="1033"/>
                  </a:lnTo>
                  <a:lnTo>
                    <a:pt x="1012" y="1033"/>
                  </a:lnTo>
                  <a:lnTo>
                    <a:pt x="1018" y="1030"/>
                  </a:lnTo>
                  <a:lnTo>
                    <a:pt x="1018" y="1030"/>
                  </a:lnTo>
                  <a:lnTo>
                    <a:pt x="1016" y="1034"/>
                  </a:lnTo>
                  <a:lnTo>
                    <a:pt x="1016" y="1034"/>
                  </a:lnTo>
                  <a:close/>
                  <a:moveTo>
                    <a:pt x="1065" y="1007"/>
                  </a:moveTo>
                  <a:lnTo>
                    <a:pt x="1065" y="1007"/>
                  </a:lnTo>
                  <a:lnTo>
                    <a:pt x="1067" y="1006"/>
                  </a:lnTo>
                  <a:lnTo>
                    <a:pt x="1067" y="1006"/>
                  </a:lnTo>
                  <a:lnTo>
                    <a:pt x="1080" y="1007"/>
                  </a:lnTo>
                  <a:lnTo>
                    <a:pt x="1080" y="1007"/>
                  </a:lnTo>
                  <a:lnTo>
                    <a:pt x="1057" y="1019"/>
                  </a:lnTo>
                  <a:lnTo>
                    <a:pt x="1045" y="1025"/>
                  </a:lnTo>
                  <a:lnTo>
                    <a:pt x="1032" y="1030"/>
                  </a:lnTo>
                  <a:lnTo>
                    <a:pt x="1032" y="1030"/>
                  </a:lnTo>
                  <a:lnTo>
                    <a:pt x="1040" y="1024"/>
                  </a:lnTo>
                  <a:lnTo>
                    <a:pt x="1047" y="1018"/>
                  </a:lnTo>
                  <a:lnTo>
                    <a:pt x="1065" y="1007"/>
                  </a:lnTo>
                  <a:lnTo>
                    <a:pt x="1065" y="1007"/>
                  </a:lnTo>
                  <a:close/>
                  <a:moveTo>
                    <a:pt x="1086" y="1009"/>
                  </a:moveTo>
                  <a:lnTo>
                    <a:pt x="1086" y="1009"/>
                  </a:lnTo>
                  <a:lnTo>
                    <a:pt x="1086" y="1009"/>
                  </a:lnTo>
                  <a:lnTo>
                    <a:pt x="1086" y="1009"/>
                  </a:lnTo>
                  <a:lnTo>
                    <a:pt x="1112" y="1012"/>
                  </a:lnTo>
                  <a:lnTo>
                    <a:pt x="1112" y="1012"/>
                  </a:lnTo>
                  <a:lnTo>
                    <a:pt x="1071" y="1028"/>
                  </a:lnTo>
                  <a:lnTo>
                    <a:pt x="1071" y="1028"/>
                  </a:lnTo>
                  <a:lnTo>
                    <a:pt x="1075" y="1024"/>
                  </a:lnTo>
                  <a:lnTo>
                    <a:pt x="1082" y="1019"/>
                  </a:lnTo>
                  <a:lnTo>
                    <a:pt x="1085" y="1017"/>
                  </a:lnTo>
                  <a:lnTo>
                    <a:pt x="1087" y="1015"/>
                  </a:lnTo>
                  <a:lnTo>
                    <a:pt x="1087" y="1011"/>
                  </a:lnTo>
                  <a:lnTo>
                    <a:pt x="1086" y="1009"/>
                  </a:lnTo>
                  <a:lnTo>
                    <a:pt x="1086" y="1009"/>
                  </a:lnTo>
                  <a:close/>
                  <a:moveTo>
                    <a:pt x="1046" y="1036"/>
                  </a:moveTo>
                  <a:lnTo>
                    <a:pt x="1046" y="1036"/>
                  </a:lnTo>
                  <a:lnTo>
                    <a:pt x="1044" y="1036"/>
                  </a:lnTo>
                  <a:lnTo>
                    <a:pt x="1044" y="1036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6" y="1036"/>
                  </a:lnTo>
                  <a:lnTo>
                    <a:pt x="1046" y="1036"/>
                  </a:lnTo>
                  <a:close/>
                  <a:moveTo>
                    <a:pt x="1082" y="1040"/>
                  </a:moveTo>
                  <a:lnTo>
                    <a:pt x="1082" y="1040"/>
                  </a:lnTo>
                  <a:lnTo>
                    <a:pt x="1068" y="1039"/>
                  </a:lnTo>
                  <a:lnTo>
                    <a:pt x="1068" y="1039"/>
                  </a:lnTo>
                  <a:lnTo>
                    <a:pt x="1070" y="1039"/>
                  </a:lnTo>
                  <a:lnTo>
                    <a:pt x="1070" y="1039"/>
                  </a:lnTo>
                  <a:lnTo>
                    <a:pt x="1095" y="1028"/>
                  </a:lnTo>
                  <a:lnTo>
                    <a:pt x="1095" y="1028"/>
                  </a:lnTo>
                  <a:lnTo>
                    <a:pt x="1088" y="1034"/>
                  </a:lnTo>
                  <a:lnTo>
                    <a:pt x="1085" y="1037"/>
                  </a:lnTo>
                  <a:lnTo>
                    <a:pt x="1082" y="1040"/>
                  </a:lnTo>
                  <a:lnTo>
                    <a:pt x="1082" y="1040"/>
                  </a:lnTo>
                  <a:close/>
                  <a:moveTo>
                    <a:pt x="1111" y="1043"/>
                  </a:moveTo>
                  <a:lnTo>
                    <a:pt x="1111" y="1043"/>
                  </a:lnTo>
                  <a:lnTo>
                    <a:pt x="1099" y="1042"/>
                  </a:lnTo>
                  <a:lnTo>
                    <a:pt x="1099" y="1042"/>
                  </a:lnTo>
                  <a:lnTo>
                    <a:pt x="1127" y="1029"/>
                  </a:lnTo>
                  <a:lnTo>
                    <a:pt x="1127" y="1029"/>
                  </a:lnTo>
                  <a:lnTo>
                    <a:pt x="1111" y="1043"/>
                  </a:lnTo>
                  <a:lnTo>
                    <a:pt x="1111" y="1043"/>
                  </a:lnTo>
                  <a:close/>
                  <a:moveTo>
                    <a:pt x="1124" y="1013"/>
                  </a:moveTo>
                  <a:lnTo>
                    <a:pt x="1124" y="1013"/>
                  </a:lnTo>
                  <a:lnTo>
                    <a:pt x="1138" y="1016"/>
                  </a:lnTo>
                  <a:lnTo>
                    <a:pt x="1138" y="1016"/>
                  </a:lnTo>
                  <a:lnTo>
                    <a:pt x="1126" y="1019"/>
                  </a:lnTo>
                  <a:lnTo>
                    <a:pt x="1115" y="1025"/>
                  </a:lnTo>
                  <a:lnTo>
                    <a:pt x="1115" y="1025"/>
                  </a:lnTo>
                  <a:lnTo>
                    <a:pt x="1123" y="1018"/>
                  </a:lnTo>
                  <a:lnTo>
                    <a:pt x="1123" y="1018"/>
                  </a:lnTo>
                  <a:lnTo>
                    <a:pt x="1124" y="1016"/>
                  </a:lnTo>
                  <a:lnTo>
                    <a:pt x="1124" y="1013"/>
                  </a:lnTo>
                  <a:lnTo>
                    <a:pt x="1124" y="1013"/>
                  </a:lnTo>
                  <a:close/>
                  <a:moveTo>
                    <a:pt x="1156" y="1046"/>
                  </a:moveTo>
                  <a:lnTo>
                    <a:pt x="1156" y="1046"/>
                  </a:lnTo>
                  <a:lnTo>
                    <a:pt x="1144" y="1046"/>
                  </a:lnTo>
                  <a:lnTo>
                    <a:pt x="1144" y="1046"/>
                  </a:lnTo>
                  <a:lnTo>
                    <a:pt x="1156" y="1040"/>
                  </a:lnTo>
                  <a:lnTo>
                    <a:pt x="1156" y="1040"/>
                  </a:lnTo>
                  <a:lnTo>
                    <a:pt x="1169" y="1035"/>
                  </a:lnTo>
                  <a:lnTo>
                    <a:pt x="1169" y="1035"/>
                  </a:lnTo>
                  <a:lnTo>
                    <a:pt x="1156" y="1046"/>
                  </a:lnTo>
                  <a:lnTo>
                    <a:pt x="1156" y="1046"/>
                  </a:lnTo>
                  <a:close/>
                  <a:moveTo>
                    <a:pt x="1128" y="1042"/>
                  </a:moveTo>
                  <a:lnTo>
                    <a:pt x="1128" y="1042"/>
                  </a:lnTo>
                  <a:lnTo>
                    <a:pt x="1140" y="1031"/>
                  </a:lnTo>
                  <a:lnTo>
                    <a:pt x="1150" y="1021"/>
                  </a:lnTo>
                  <a:lnTo>
                    <a:pt x="1150" y="1021"/>
                  </a:lnTo>
                  <a:lnTo>
                    <a:pt x="1151" y="1018"/>
                  </a:lnTo>
                  <a:lnTo>
                    <a:pt x="1151" y="1017"/>
                  </a:lnTo>
                  <a:lnTo>
                    <a:pt x="1151" y="1017"/>
                  </a:lnTo>
                  <a:lnTo>
                    <a:pt x="1182" y="1019"/>
                  </a:lnTo>
                  <a:lnTo>
                    <a:pt x="1182" y="1019"/>
                  </a:lnTo>
                  <a:lnTo>
                    <a:pt x="1169" y="1024"/>
                  </a:lnTo>
                  <a:lnTo>
                    <a:pt x="1154" y="1030"/>
                  </a:lnTo>
                  <a:lnTo>
                    <a:pt x="1141" y="1036"/>
                  </a:lnTo>
                  <a:lnTo>
                    <a:pt x="1128" y="1042"/>
                  </a:lnTo>
                  <a:lnTo>
                    <a:pt x="1128" y="1042"/>
                  </a:lnTo>
                  <a:close/>
                  <a:moveTo>
                    <a:pt x="1191" y="1022"/>
                  </a:moveTo>
                  <a:lnTo>
                    <a:pt x="1191" y="1022"/>
                  </a:lnTo>
                  <a:lnTo>
                    <a:pt x="1191" y="1021"/>
                  </a:lnTo>
                  <a:lnTo>
                    <a:pt x="1191" y="1021"/>
                  </a:lnTo>
                  <a:lnTo>
                    <a:pt x="1205" y="1021"/>
                  </a:lnTo>
                  <a:lnTo>
                    <a:pt x="1205" y="1021"/>
                  </a:lnTo>
                  <a:lnTo>
                    <a:pt x="1186" y="1033"/>
                  </a:lnTo>
                  <a:lnTo>
                    <a:pt x="1186" y="1033"/>
                  </a:lnTo>
                  <a:lnTo>
                    <a:pt x="1188" y="1030"/>
                  </a:lnTo>
                  <a:lnTo>
                    <a:pt x="1191" y="1028"/>
                  </a:lnTo>
                  <a:lnTo>
                    <a:pt x="1191" y="1024"/>
                  </a:lnTo>
                  <a:lnTo>
                    <a:pt x="1191" y="1022"/>
                  </a:lnTo>
                  <a:lnTo>
                    <a:pt x="1191" y="1022"/>
                  </a:lnTo>
                  <a:close/>
                  <a:moveTo>
                    <a:pt x="1188" y="1043"/>
                  </a:moveTo>
                  <a:lnTo>
                    <a:pt x="1188" y="1043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2" y="1041"/>
                  </a:lnTo>
                  <a:lnTo>
                    <a:pt x="1193" y="1042"/>
                  </a:lnTo>
                  <a:lnTo>
                    <a:pt x="1193" y="1042"/>
                  </a:lnTo>
                  <a:lnTo>
                    <a:pt x="1188" y="1043"/>
                  </a:lnTo>
                  <a:lnTo>
                    <a:pt x="1188" y="1043"/>
                  </a:lnTo>
                  <a:close/>
                  <a:moveTo>
                    <a:pt x="1205" y="1039"/>
                  </a:moveTo>
                  <a:lnTo>
                    <a:pt x="1205" y="1039"/>
                  </a:lnTo>
                  <a:lnTo>
                    <a:pt x="1223" y="1030"/>
                  </a:lnTo>
                  <a:lnTo>
                    <a:pt x="1233" y="1024"/>
                  </a:lnTo>
                  <a:lnTo>
                    <a:pt x="1236" y="1021"/>
                  </a:lnTo>
                  <a:lnTo>
                    <a:pt x="1237" y="1017"/>
                  </a:lnTo>
                  <a:lnTo>
                    <a:pt x="1237" y="1017"/>
                  </a:lnTo>
                  <a:lnTo>
                    <a:pt x="1248" y="1015"/>
                  </a:lnTo>
                  <a:lnTo>
                    <a:pt x="1259" y="1012"/>
                  </a:lnTo>
                  <a:lnTo>
                    <a:pt x="1259" y="1012"/>
                  </a:lnTo>
                  <a:lnTo>
                    <a:pt x="1245" y="1021"/>
                  </a:lnTo>
                  <a:lnTo>
                    <a:pt x="1231" y="1028"/>
                  </a:lnTo>
                  <a:lnTo>
                    <a:pt x="1218" y="1034"/>
                  </a:lnTo>
                  <a:lnTo>
                    <a:pt x="1205" y="1039"/>
                  </a:lnTo>
                  <a:lnTo>
                    <a:pt x="1205" y="1039"/>
                  </a:lnTo>
                  <a:close/>
                  <a:moveTo>
                    <a:pt x="1377" y="597"/>
                  </a:moveTo>
                  <a:lnTo>
                    <a:pt x="1377" y="597"/>
                  </a:lnTo>
                  <a:lnTo>
                    <a:pt x="1370" y="627"/>
                  </a:lnTo>
                  <a:lnTo>
                    <a:pt x="1364" y="656"/>
                  </a:lnTo>
                  <a:lnTo>
                    <a:pt x="1358" y="686"/>
                  </a:lnTo>
                  <a:lnTo>
                    <a:pt x="1353" y="716"/>
                  </a:lnTo>
                  <a:lnTo>
                    <a:pt x="1345" y="777"/>
                  </a:lnTo>
                  <a:lnTo>
                    <a:pt x="1339" y="839"/>
                  </a:lnTo>
                  <a:lnTo>
                    <a:pt x="1339" y="839"/>
                  </a:lnTo>
                  <a:lnTo>
                    <a:pt x="1336" y="866"/>
                  </a:lnTo>
                  <a:lnTo>
                    <a:pt x="1331" y="894"/>
                  </a:lnTo>
                  <a:lnTo>
                    <a:pt x="1328" y="907"/>
                  </a:lnTo>
                  <a:lnTo>
                    <a:pt x="1324" y="919"/>
                  </a:lnTo>
                  <a:lnTo>
                    <a:pt x="1321" y="933"/>
                  </a:lnTo>
                  <a:lnTo>
                    <a:pt x="1315" y="943"/>
                  </a:lnTo>
                  <a:lnTo>
                    <a:pt x="1309" y="956"/>
                  </a:lnTo>
                  <a:lnTo>
                    <a:pt x="1301" y="965"/>
                  </a:lnTo>
                  <a:lnTo>
                    <a:pt x="1293" y="975"/>
                  </a:lnTo>
                  <a:lnTo>
                    <a:pt x="1283" y="983"/>
                  </a:lnTo>
                  <a:lnTo>
                    <a:pt x="1272" y="990"/>
                  </a:lnTo>
                  <a:lnTo>
                    <a:pt x="1260" y="996"/>
                  </a:lnTo>
                  <a:lnTo>
                    <a:pt x="1247" y="1001"/>
                  </a:lnTo>
                  <a:lnTo>
                    <a:pt x="1231" y="1004"/>
                  </a:lnTo>
                  <a:lnTo>
                    <a:pt x="1231" y="1004"/>
                  </a:lnTo>
                  <a:lnTo>
                    <a:pt x="1229" y="1004"/>
                  </a:lnTo>
                  <a:lnTo>
                    <a:pt x="1227" y="1005"/>
                  </a:lnTo>
                  <a:lnTo>
                    <a:pt x="1227" y="1005"/>
                  </a:lnTo>
                  <a:lnTo>
                    <a:pt x="1201" y="1006"/>
                  </a:lnTo>
                  <a:lnTo>
                    <a:pt x="1175" y="1006"/>
                  </a:lnTo>
                  <a:lnTo>
                    <a:pt x="1150" y="1004"/>
                  </a:lnTo>
                  <a:lnTo>
                    <a:pt x="1123" y="1001"/>
                  </a:lnTo>
                  <a:lnTo>
                    <a:pt x="1071" y="993"/>
                  </a:lnTo>
                  <a:lnTo>
                    <a:pt x="1046" y="989"/>
                  </a:lnTo>
                  <a:lnTo>
                    <a:pt x="1021" y="986"/>
                  </a:lnTo>
                  <a:lnTo>
                    <a:pt x="1021" y="986"/>
                  </a:lnTo>
                  <a:lnTo>
                    <a:pt x="969" y="981"/>
                  </a:lnTo>
                  <a:lnTo>
                    <a:pt x="916" y="976"/>
                  </a:lnTo>
                  <a:lnTo>
                    <a:pt x="811" y="969"/>
                  </a:lnTo>
                  <a:lnTo>
                    <a:pt x="811" y="969"/>
                  </a:lnTo>
                  <a:lnTo>
                    <a:pt x="790" y="969"/>
                  </a:lnTo>
                  <a:lnTo>
                    <a:pt x="769" y="969"/>
                  </a:lnTo>
                  <a:lnTo>
                    <a:pt x="726" y="971"/>
                  </a:lnTo>
                  <a:lnTo>
                    <a:pt x="684" y="972"/>
                  </a:lnTo>
                  <a:lnTo>
                    <a:pt x="663" y="972"/>
                  </a:lnTo>
                  <a:lnTo>
                    <a:pt x="642" y="971"/>
                  </a:lnTo>
                  <a:lnTo>
                    <a:pt x="642" y="971"/>
                  </a:lnTo>
                  <a:lnTo>
                    <a:pt x="630" y="969"/>
                  </a:lnTo>
                  <a:lnTo>
                    <a:pt x="618" y="966"/>
                  </a:lnTo>
                  <a:lnTo>
                    <a:pt x="608" y="963"/>
                  </a:lnTo>
                  <a:lnTo>
                    <a:pt x="598" y="959"/>
                  </a:lnTo>
                  <a:lnTo>
                    <a:pt x="589" y="954"/>
                  </a:lnTo>
                  <a:lnTo>
                    <a:pt x="580" y="949"/>
                  </a:lnTo>
                  <a:lnTo>
                    <a:pt x="573" y="943"/>
                  </a:lnTo>
                  <a:lnTo>
                    <a:pt x="566" y="937"/>
                  </a:lnTo>
                  <a:lnTo>
                    <a:pt x="559" y="930"/>
                  </a:lnTo>
                  <a:lnTo>
                    <a:pt x="553" y="923"/>
                  </a:lnTo>
                  <a:lnTo>
                    <a:pt x="542" y="905"/>
                  </a:lnTo>
                  <a:lnTo>
                    <a:pt x="531" y="886"/>
                  </a:lnTo>
                  <a:lnTo>
                    <a:pt x="522" y="865"/>
                  </a:lnTo>
                  <a:lnTo>
                    <a:pt x="522" y="865"/>
                  </a:lnTo>
                  <a:lnTo>
                    <a:pt x="522" y="862"/>
                  </a:lnTo>
                  <a:lnTo>
                    <a:pt x="522" y="858"/>
                  </a:lnTo>
                  <a:lnTo>
                    <a:pt x="521" y="856"/>
                  </a:lnTo>
                  <a:lnTo>
                    <a:pt x="520" y="854"/>
                  </a:lnTo>
                  <a:lnTo>
                    <a:pt x="518" y="856"/>
                  </a:lnTo>
                  <a:lnTo>
                    <a:pt x="518" y="856"/>
                  </a:lnTo>
                  <a:lnTo>
                    <a:pt x="509" y="836"/>
                  </a:lnTo>
                  <a:lnTo>
                    <a:pt x="503" y="822"/>
                  </a:lnTo>
                  <a:lnTo>
                    <a:pt x="495" y="806"/>
                  </a:lnTo>
                  <a:lnTo>
                    <a:pt x="486" y="792"/>
                  </a:lnTo>
                  <a:lnTo>
                    <a:pt x="478" y="781"/>
                  </a:lnTo>
                  <a:lnTo>
                    <a:pt x="474" y="776"/>
                  </a:lnTo>
                  <a:lnTo>
                    <a:pt x="469" y="774"/>
                  </a:lnTo>
                  <a:lnTo>
                    <a:pt x="466" y="772"/>
                  </a:lnTo>
                  <a:lnTo>
                    <a:pt x="462" y="772"/>
                  </a:lnTo>
                  <a:lnTo>
                    <a:pt x="462" y="772"/>
                  </a:lnTo>
                  <a:lnTo>
                    <a:pt x="353" y="823"/>
                  </a:lnTo>
                  <a:lnTo>
                    <a:pt x="299" y="848"/>
                  </a:lnTo>
                  <a:lnTo>
                    <a:pt x="246" y="876"/>
                  </a:lnTo>
                  <a:lnTo>
                    <a:pt x="246" y="876"/>
                  </a:lnTo>
                  <a:lnTo>
                    <a:pt x="231" y="884"/>
                  </a:lnTo>
                  <a:lnTo>
                    <a:pt x="217" y="894"/>
                  </a:lnTo>
                  <a:lnTo>
                    <a:pt x="202" y="903"/>
                  </a:lnTo>
                  <a:lnTo>
                    <a:pt x="189" y="913"/>
                  </a:lnTo>
                  <a:lnTo>
                    <a:pt x="164" y="935"/>
                  </a:lnTo>
                  <a:lnTo>
                    <a:pt x="140" y="959"/>
                  </a:lnTo>
                  <a:lnTo>
                    <a:pt x="140" y="959"/>
                  </a:lnTo>
                  <a:lnTo>
                    <a:pt x="118" y="983"/>
                  </a:lnTo>
                  <a:lnTo>
                    <a:pt x="95" y="1006"/>
                  </a:lnTo>
                  <a:lnTo>
                    <a:pt x="83" y="1017"/>
                  </a:lnTo>
                  <a:lnTo>
                    <a:pt x="71" y="1028"/>
                  </a:lnTo>
                  <a:lnTo>
                    <a:pt x="58" y="1037"/>
                  </a:lnTo>
                  <a:lnTo>
                    <a:pt x="43" y="1045"/>
                  </a:lnTo>
                  <a:lnTo>
                    <a:pt x="43" y="1045"/>
                  </a:lnTo>
                  <a:lnTo>
                    <a:pt x="42" y="1037"/>
                  </a:lnTo>
                  <a:lnTo>
                    <a:pt x="42" y="1037"/>
                  </a:lnTo>
                  <a:lnTo>
                    <a:pt x="41" y="1029"/>
                  </a:lnTo>
                  <a:lnTo>
                    <a:pt x="41" y="1029"/>
                  </a:lnTo>
                  <a:lnTo>
                    <a:pt x="42" y="1015"/>
                  </a:lnTo>
                  <a:lnTo>
                    <a:pt x="46" y="1000"/>
                  </a:lnTo>
                  <a:lnTo>
                    <a:pt x="51" y="987"/>
                  </a:lnTo>
                  <a:lnTo>
                    <a:pt x="57" y="974"/>
                  </a:lnTo>
                  <a:lnTo>
                    <a:pt x="64" y="960"/>
                  </a:lnTo>
                  <a:lnTo>
                    <a:pt x="72" y="947"/>
                  </a:lnTo>
                  <a:lnTo>
                    <a:pt x="82" y="935"/>
                  </a:lnTo>
                  <a:lnTo>
                    <a:pt x="93" y="922"/>
                  </a:lnTo>
                  <a:lnTo>
                    <a:pt x="114" y="899"/>
                  </a:lnTo>
                  <a:lnTo>
                    <a:pt x="138" y="877"/>
                  </a:lnTo>
                  <a:lnTo>
                    <a:pt x="161" y="858"/>
                  </a:lnTo>
                  <a:lnTo>
                    <a:pt x="183" y="841"/>
                  </a:lnTo>
                  <a:lnTo>
                    <a:pt x="183" y="841"/>
                  </a:lnTo>
                  <a:lnTo>
                    <a:pt x="216" y="818"/>
                  </a:lnTo>
                  <a:lnTo>
                    <a:pt x="248" y="798"/>
                  </a:lnTo>
                  <a:lnTo>
                    <a:pt x="283" y="780"/>
                  </a:lnTo>
                  <a:lnTo>
                    <a:pt x="300" y="771"/>
                  </a:lnTo>
                  <a:lnTo>
                    <a:pt x="318" y="764"/>
                  </a:lnTo>
                  <a:lnTo>
                    <a:pt x="318" y="764"/>
                  </a:lnTo>
                  <a:lnTo>
                    <a:pt x="355" y="750"/>
                  </a:lnTo>
                  <a:lnTo>
                    <a:pt x="373" y="741"/>
                  </a:lnTo>
                  <a:lnTo>
                    <a:pt x="390" y="733"/>
                  </a:lnTo>
                  <a:lnTo>
                    <a:pt x="390" y="733"/>
                  </a:lnTo>
                  <a:lnTo>
                    <a:pt x="401" y="724"/>
                  </a:lnTo>
                  <a:lnTo>
                    <a:pt x="414" y="711"/>
                  </a:lnTo>
                  <a:lnTo>
                    <a:pt x="420" y="703"/>
                  </a:lnTo>
                  <a:lnTo>
                    <a:pt x="424" y="695"/>
                  </a:lnTo>
                  <a:lnTo>
                    <a:pt x="426" y="689"/>
                  </a:lnTo>
                  <a:lnTo>
                    <a:pt x="426" y="686"/>
                  </a:lnTo>
                  <a:lnTo>
                    <a:pt x="425" y="683"/>
                  </a:lnTo>
                  <a:lnTo>
                    <a:pt x="425" y="683"/>
                  </a:lnTo>
                  <a:lnTo>
                    <a:pt x="427" y="671"/>
                  </a:lnTo>
                  <a:lnTo>
                    <a:pt x="427" y="659"/>
                  </a:lnTo>
                  <a:lnTo>
                    <a:pt x="427" y="659"/>
                  </a:lnTo>
                  <a:lnTo>
                    <a:pt x="427" y="647"/>
                  </a:lnTo>
                  <a:lnTo>
                    <a:pt x="426" y="635"/>
                  </a:lnTo>
                  <a:lnTo>
                    <a:pt x="424" y="623"/>
                  </a:lnTo>
                  <a:lnTo>
                    <a:pt x="421" y="611"/>
                  </a:lnTo>
                  <a:lnTo>
                    <a:pt x="413" y="588"/>
                  </a:lnTo>
                  <a:lnTo>
                    <a:pt x="403" y="567"/>
                  </a:lnTo>
                  <a:lnTo>
                    <a:pt x="392" y="544"/>
                  </a:lnTo>
                  <a:lnTo>
                    <a:pt x="382" y="522"/>
                  </a:lnTo>
                  <a:lnTo>
                    <a:pt x="371" y="500"/>
                  </a:lnTo>
                  <a:lnTo>
                    <a:pt x="360" y="479"/>
                  </a:lnTo>
                  <a:lnTo>
                    <a:pt x="360" y="479"/>
                  </a:lnTo>
                  <a:lnTo>
                    <a:pt x="343" y="438"/>
                  </a:lnTo>
                  <a:lnTo>
                    <a:pt x="332" y="412"/>
                  </a:lnTo>
                  <a:lnTo>
                    <a:pt x="323" y="385"/>
                  </a:lnTo>
                  <a:lnTo>
                    <a:pt x="313" y="357"/>
                  </a:lnTo>
                  <a:lnTo>
                    <a:pt x="305" y="329"/>
                  </a:lnTo>
                  <a:lnTo>
                    <a:pt x="300" y="303"/>
                  </a:lnTo>
                  <a:lnTo>
                    <a:pt x="297" y="290"/>
                  </a:lnTo>
                  <a:lnTo>
                    <a:pt x="297" y="279"/>
                  </a:lnTo>
                  <a:lnTo>
                    <a:pt x="297" y="279"/>
                  </a:lnTo>
                  <a:lnTo>
                    <a:pt x="297" y="268"/>
                  </a:lnTo>
                  <a:lnTo>
                    <a:pt x="300" y="258"/>
                  </a:lnTo>
                  <a:lnTo>
                    <a:pt x="305" y="249"/>
                  </a:lnTo>
                  <a:lnTo>
                    <a:pt x="307" y="244"/>
                  </a:lnTo>
                  <a:lnTo>
                    <a:pt x="311" y="240"/>
                  </a:lnTo>
                  <a:lnTo>
                    <a:pt x="311" y="240"/>
                  </a:lnTo>
                  <a:lnTo>
                    <a:pt x="313" y="243"/>
                  </a:lnTo>
                  <a:lnTo>
                    <a:pt x="317" y="243"/>
                  </a:lnTo>
                  <a:lnTo>
                    <a:pt x="321" y="243"/>
                  </a:lnTo>
                  <a:lnTo>
                    <a:pt x="327" y="241"/>
                  </a:lnTo>
                  <a:lnTo>
                    <a:pt x="344" y="235"/>
                  </a:lnTo>
                  <a:lnTo>
                    <a:pt x="366" y="227"/>
                  </a:lnTo>
                  <a:lnTo>
                    <a:pt x="391" y="215"/>
                  </a:lnTo>
                  <a:lnTo>
                    <a:pt x="418" y="202"/>
                  </a:lnTo>
                  <a:lnTo>
                    <a:pt x="478" y="169"/>
                  </a:lnTo>
                  <a:lnTo>
                    <a:pt x="538" y="134"/>
                  </a:lnTo>
                  <a:lnTo>
                    <a:pt x="593" y="103"/>
                  </a:lnTo>
                  <a:lnTo>
                    <a:pt x="658" y="63"/>
                  </a:lnTo>
                  <a:lnTo>
                    <a:pt x="658" y="63"/>
                  </a:lnTo>
                  <a:lnTo>
                    <a:pt x="678" y="52"/>
                  </a:lnTo>
                  <a:lnTo>
                    <a:pt x="698" y="41"/>
                  </a:lnTo>
                  <a:lnTo>
                    <a:pt x="719" y="32"/>
                  </a:lnTo>
                  <a:lnTo>
                    <a:pt x="740" y="23"/>
                  </a:lnTo>
                  <a:lnTo>
                    <a:pt x="761" y="17"/>
                  </a:lnTo>
                  <a:lnTo>
                    <a:pt x="784" y="14"/>
                  </a:lnTo>
                  <a:lnTo>
                    <a:pt x="807" y="11"/>
                  </a:lnTo>
                  <a:lnTo>
                    <a:pt x="817" y="13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50" y="17"/>
                  </a:lnTo>
                  <a:lnTo>
                    <a:pt x="870" y="22"/>
                  </a:lnTo>
                  <a:lnTo>
                    <a:pt x="890" y="29"/>
                  </a:lnTo>
                  <a:lnTo>
                    <a:pt x="909" y="38"/>
                  </a:lnTo>
                  <a:lnTo>
                    <a:pt x="928" y="46"/>
                  </a:lnTo>
                  <a:lnTo>
                    <a:pt x="946" y="57"/>
                  </a:lnTo>
                  <a:lnTo>
                    <a:pt x="982" y="78"/>
                  </a:lnTo>
                  <a:lnTo>
                    <a:pt x="982" y="78"/>
                  </a:lnTo>
                  <a:lnTo>
                    <a:pt x="1023" y="102"/>
                  </a:lnTo>
                  <a:lnTo>
                    <a:pt x="1064" y="126"/>
                  </a:lnTo>
                  <a:lnTo>
                    <a:pt x="1147" y="171"/>
                  </a:lnTo>
                  <a:lnTo>
                    <a:pt x="1188" y="196"/>
                  </a:lnTo>
                  <a:lnTo>
                    <a:pt x="1229" y="221"/>
                  </a:lnTo>
                  <a:lnTo>
                    <a:pt x="1268" y="247"/>
                  </a:lnTo>
                  <a:lnTo>
                    <a:pt x="1305" y="276"/>
                  </a:lnTo>
                  <a:lnTo>
                    <a:pt x="1305" y="276"/>
                  </a:lnTo>
                  <a:lnTo>
                    <a:pt x="1322" y="290"/>
                  </a:lnTo>
                  <a:lnTo>
                    <a:pt x="1339" y="304"/>
                  </a:lnTo>
                  <a:lnTo>
                    <a:pt x="1355" y="318"/>
                  </a:lnTo>
                  <a:lnTo>
                    <a:pt x="1370" y="334"/>
                  </a:lnTo>
                  <a:lnTo>
                    <a:pt x="1383" y="352"/>
                  </a:lnTo>
                  <a:lnTo>
                    <a:pt x="1388" y="361"/>
                  </a:lnTo>
                  <a:lnTo>
                    <a:pt x="1393" y="370"/>
                  </a:lnTo>
                  <a:lnTo>
                    <a:pt x="1398" y="380"/>
                  </a:lnTo>
                  <a:lnTo>
                    <a:pt x="1401" y="391"/>
                  </a:lnTo>
                  <a:lnTo>
                    <a:pt x="1404" y="400"/>
                  </a:lnTo>
                  <a:lnTo>
                    <a:pt x="1406" y="411"/>
                  </a:lnTo>
                  <a:lnTo>
                    <a:pt x="1406" y="411"/>
                  </a:lnTo>
                  <a:lnTo>
                    <a:pt x="1407" y="435"/>
                  </a:lnTo>
                  <a:lnTo>
                    <a:pt x="1407" y="458"/>
                  </a:lnTo>
                  <a:lnTo>
                    <a:pt x="1405" y="482"/>
                  </a:lnTo>
                  <a:lnTo>
                    <a:pt x="1401" y="505"/>
                  </a:lnTo>
                  <a:lnTo>
                    <a:pt x="1395" y="528"/>
                  </a:lnTo>
                  <a:lnTo>
                    <a:pt x="1390" y="551"/>
                  </a:lnTo>
                  <a:lnTo>
                    <a:pt x="1377" y="597"/>
                  </a:lnTo>
                  <a:lnTo>
                    <a:pt x="1377" y="59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1989811-CF60-4045-AA19-CD304682EA78}"/>
              </a:ext>
            </a:extLst>
          </p:cNvPr>
          <p:cNvSpPr txBox="1"/>
          <p:nvPr/>
        </p:nvSpPr>
        <p:spPr>
          <a:xfrm>
            <a:off x="9775870" y="3826276"/>
            <a:ext cx="177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页面及</a:t>
            </a:r>
            <a:r>
              <a:rPr lang="en-US" altLang="zh-CN" dirty="0"/>
              <a:t>View</a:t>
            </a:r>
            <a:r>
              <a:rPr lang="zh-CN" altLang="en-US" dirty="0"/>
              <a:t>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Controller</a:t>
            </a:r>
            <a:r>
              <a:rPr lang="zh-CN" altLang="en-US" dirty="0"/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BFED95D-F0C7-4298-81C6-8D25EE98218B}"/>
              </a:ext>
            </a:extLst>
          </p:cNvPr>
          <p:cNvSpPr txBox="1"/>
          <p:nvPr/>
        </p:nvSpPr>
        <p:spPr>
          <a:xfrm>
            <a:off x="6615031" y="3964775"/>
            <a:ext cx="177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页面及</a:t>
            </a:r>
            <a:r>
              <a:rPr lang="en-US" altLang="zh-CN" dirty="0"/>
              <a:t>View</a:t>
            </a:r>
            <a:r>
              <a:rPr lang="zh-CN" altLang="en-US" dirty="0"/>
              <a:t>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Controller</a:t>
            </a:r>
            <a:r>
              <a:rPr lang="zh-CN" altLang="en-US" dirty="0"/>
              <a:t>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5A7AC0-2B29-4BE8-9DF2-BC2276304C7E}"/>
              </a:ext>
            </a:extLst>
          </p:cNvPr>
          <p:cNvSpPr txBox="1"/>
          <p:nvPr/>
        </p:nvSpPr>
        <p:spPr>
          <a:xfrm>
            <a:off x="3692744" y="4005167"/>
            <a:ext cx="186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Server</a:t>
            </a:r>
            <a:r>
              <a:rPr lang="zh-CN" altLang="en-US" dirty="0"/>
              <a:t>层 页面</a:t>
            </a:r>
            <a:endParaRPr lang="en-US" altLang="zh-CN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FBB0908-EFF2-4ECA-85A6-B7C75826AE48}"/>
              </a:ext>
            </a:extLst>
          </p:cNvPr>
          <p:cNvSpPr txBox="1"/>
          <p:nvPr/>
        </p:nvSpPr>
        <p:spPr>
          <a:xfrm>
            <a:off x="845509" y="3964774"/>
            <a:ext cx="164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DAO</a:t>
            </a:r>
            <a:r>
              <a:rPr lang="zh-CN" altLang="en-US" dirty="0"/>
              <a:t>持久层</a:t>
            </a:r>
            <a:endParaRPr lang="en-US" altLang="zh-CN" dirty="0"/>
          </a:p>
          <a:p>
            <a:r>
              <a:rPr lang="en-US" altLang="zh-CN" dirty="0"/>
              <a:t>Mapper.xml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81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9167878" y="3586618"/>
            <a:ext cx="813742" cy="471144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3215234" y="3657750"/>
            <a:ext cx="5761532" cy="459993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 flipH="1">
            <a:off x="5275213" y="2949864"/>
            <a:ext cx="3327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开发流程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720540" y="2816446"/>
            <a:ext cx="841304" cy="841304"/>
            <a:chOff x="6016268" y="2883155"/>
            <a:chExt cx="841304" cy="841304"/>
          </a:xfrm>
        </p:grpSpPr>
        <p:sp>
          <p:nvSpPr>
            <p:cNvPr id="12" name="椭圆 11"/>
            <p:cNvSpPr/>
            <p:nvPr/>
          </p:nvSpPr>
          <p:spPr>
            <a:xfrm>
              <a:off x="6016268" y="2883155"/>
              <a:ext cx="841304" cy="8413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 flipH="1">
              <a:off x="6058025" y="2940820"/>
              <a:ext cx="786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srgbClr val="F9F9F9"/>
                  </a:solidFill>
                  <a:latin typeface="Arial"/>
                  <a:ea typeface="微软雅黑"/>
                  <a:cs typeface="+mn-ea"/>
                  <a:sym typeface="+mn-lt"/>
                </a:rPr>
                <a:t>3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07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卡通手绘论文答辩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kii4klo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1279</Words>
  <Application>Microsoft Office PowerPoint</Application>
  <PresentationFormat>宽屏</PresentationFormat>
  <Paragraphs>249</Paragraphs>
  <Slides>29</Slides>
  <Notes>29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tukuppt</dc:subject>
  <dc:creator>www.tukuppt.com</dc:creator>
  <cp:lastModifiedBy>华豪 陈</cp:lastModifiedBy>
  <cp:revision>35</cp:revision>
  <dcterms:created xsi:type="dcterms:W3CDTF">2017-04-02T11:58:26Z</dcterms:created>
  <dcterms:modified xsi:type="dcterms:W3CDTF">2018-12-27T02:41:59Z</dcterms:modified>
</cp:coreProperties>
</file>